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59" r:id="rId10"/>
    <p:sldId id="270" r:id="rId11"/>
    <p:sldId id="261" r:id="rId12"/>
    <p:sldId id="262" r:id="rId13"/>
    <p:sldId id="272" r:id="rId14"/>
    <p:sldId id="274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BD9D-4A16-4130-B448-8EF3B2A80A94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1A6C3-704B-4D39-BBCE-24F37BCFC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624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6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95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68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8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85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84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6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9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34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0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CD87B-5731-4752-A5D7-5A26B6436FFB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B1B0-C17D-4834-BE8A-5D22B293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8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7865" y="1383620"/>
            <a:ext cx="9144000" cy="2387600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 за мир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545874"/>
            <a:ext cx="2838994" cy="711926"/>
          </a:xfrm>
        </p:spPr>
        <p:txBody>
          <a:bodyPr>
            <a:noAutofit/>
          </a:bodyPr>
          <a:lstStyle/>
          <a:p>
            <a:r>
              <a:rPr lang="uk-UA" sz="2000" dirty="0" smtClean="0"/>
              <a:t>Учні 5-А класу</a:t>
            </a:r>
          </a:p>
          <a:p>
            <a:r>
              <a:rPr lang="uk-UA" sz="2000" dirty="0" smtClean="0"/>
              <a:t>Харківської спеціалізованої</a:t>
            </a:r>
          </a:p>
          <a:p>
            <a:r>
              <a:rPr lang="uk-UA" sz="2000" dirty="0" smtClean="0"/>
              <a:t>Школи </a:t>
            </a:r>
            <a:r>
              <a:rPr lang="en-US" sz="2000" dirty="0" smtClean="0"/>
              <a:t>N</a:t>
            </a:r>
            <a:r>
              <a:rPr lang="uk-UA" sz="2000" dirty="0" smtClean="0"/>
              <a:t> 17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651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1" y="365124"/>
            <a:ext cx="8448252" cy="6336189"/>
          </a:xfrm>
        </p:spPr>
      </p:pic>
    </p:spTree>
    <p:extLst>
      <p:ext uri="{BB962C8B-B14F-4D97-AF65-F5344CB8AC3E}">
        <p14:creationId xmlns:p14="http://schemas.microsoft.com/office/powerpoint/2010/main" val="33713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0-02-05-e2be58c53250c9c1eb8938104a32f18187b10c4aadbfcb7d72b1bc674a752811_8d5bd2f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77912"/>
            <a:ext cx="7723188" cy="4351338"/>
          </a:xfrm>
        </p:spPr>
      </p:pic>
      <p:sp>
        <p:nvSpPr>
          <p:cNvPr id="5" name="Прямоугольник 4"/>
          <p:cNvSpPr/>
          <p:nvPr/>
        </p:nvSpPr>
        <p:spPr>
          <a:xfrm>
            <a:off x="1792025" y="4716463"/>
            <a:ext cx="56102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/>
              <a:t>Цінуйте</a:t>
            </a:r>
            <a:r>
              <a:rPr lang="ru-RU" sz="4400" b="1" dirty="0"/>
              <a:t> </a:t>
            </a:r>
            <a:r>
              <a:rPr lang="ru-RU" sz="4400" b="1" dirty="0" err="1"/>
              <a:t>світ</a:t>
            </a:r>
            <a:r>
              <a:rPr lang="ru-RU" sz="4400" b="1" dirty="0"/>
              <a:t>, </a:t>
            </a:r>
            <a:r>
              <a:rPr lang="ru-RU" sz="4400" b="1" dirty="0" err="1"/>
              <a:t>який</a:t>
            </a:r>
            <a:r>
              <a:rPr lang="ru-RU" sz="4400" b="1" dirty="0"/>
              <a:t> вас </a:t>
            </a:r>
            <a:r>
              <a:rPr lang="ru-RU" sz="4400" b="1" dirty="0" err="1"/>
              <a:t>оточує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7801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Вірш читає </a:t>
            </a:r>
            <a:r>
              <a:rPr lang="uk-UA" b="1" dirty="0" err="1" smtClean="0"/>
              <a:t>Ярцева</a:t>
            </a:r>
            <a:r>
              <a:rPr lang="uk-UA" b="1" dirty="0" smtClean="0"/>
              <a:t> Дарина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0-02-0a-61ecd63859fabfbe0f33e54a98ea56d3fa45a3a7c87f826e0a65ea1abb416d61_cd92e8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4279" y="365125"/>
            <a:ext cx="3516168" cy="6242110"/>
          </a:xfrm>
        </p:spPr>
      </p:pic>
    </p:spTree>
    <p:extLst>
      <p:ext uri="{BB962C8B-B14F-4D97-AF65-F5344CB8AC3E}">
        <p14:creationId xmlns:p14="http://schemas.microsoft.com/office/powerpoint/2010/main" val="2113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Голодомор 1932-1933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56" y="1308603"/>
            <a:ext cx="3048930" cy="36957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8" y="1308603"/>
            <a:ext cx="4980708" cy="3735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08603"/>
            <a:ext cx="2801648" cy="373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Плани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проекту на </a:t>
            </a:r>
            <a:r>
              <a:rPr lang="ru-RU" dirty="0" err="1"/>
              <a:t>майбутнє</a:t>
            </a:r>
            <a:r>
              <a:rPr lang="ru-RU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</a:t>
            </a:r>
            <a:r>
              <a:rPr lang="ru-RU" dirty="0" err="1"/>
              <a:t>Проведення</a:t>
            </a:r>
            <a:r>
              <a:rPr lang="ru-RU" dirty="0"/>
              <a:t> уроку "Ми за мир у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світі</a:t>
            </a:r>
            <a:r>
              <a:rPr lang="ru-RU" dirty="0"/>
              <a:t>"</a:t>
            </a:r>
          </a:p>
          <a:p>
            <a:r>
              <a:rPr lang="ru-RU" dirty="0"/>
              <a:t>2. "</a:t>
            </a:r>
            <a:r>
              <a:rPr lang="ru-RU" dirty="0" err="1"/>
              <a:t>Толерантне</a:t>
            </a:r>
            <a:r>
              <a:rPr lang="ru-RU" dirty="0"/>
              <a:t> </a:t>
            </a:r>
            <a:r>
              <a:rPr lang="ru-RU" dirty="0" err="1"/>
              <a:t>відношення</a:t>
            </a:r>
            <a:r>
              <a:rPr lang="ru-RU" dirty="0"/>
              <a:t> до людей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національностей</a:t>
            </a:r>
            <a:r>
              <a:rPr lang="ru-RU" dirty="0"/>
              <a:t>"</a:t>
            </a:r>
          </a:p>
          <a:p>
            <a:r>
              <a:rPr lang="ru-RU" dirty="0"/>
              <a:t>3. </a:t>
            </a:r>
            <a:r>
              <a:rPr lang="ru-RU" dirty="0" err="1"/>
              <a:t>Проведення</a:t>
            </a:r>
            <a:r>
              <a:rPr lang="ru-RU" dirty="0"/>
              <a:t> заходу на 9 </a:t>
            </a:r>
            <a:r>
              <a:rPr lang="ru-RU" dirty="0" err="1"/>
              <a:t>травня</a:t>
            </a:r>
            <a:r>
              <a:rPr lang="ru-RU" dirty="0"/>
              <a:t> "Ми </a:t>
            </a:r>
            <a:r>
              <a:rPr lang="ru-RU" dirty="0" err="1"/>
              <a:t>пам'ятаємо</a:t>
            </a:r>
            <a:r>
              <a:rPr lang="ru-RU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22073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8000" b="1" dirty="0"/>
              <a:t>Дякуємо за увагу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0834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Визначення проблеми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/>
              <a:t>Ми за мир без війни. Проект передбачає пропаганду ідей миру, міжнародної дружби, формування всебічно розвинутої особистості з громадянською позицією.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685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Актуальність проекту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/>
              <a:t>Формування активної громадянської та життєвої позиції дитина та її світогляду.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205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Мета проекту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Посилення відчуття патріотизму та гордості за свою країну. Виховання особистості, яка має свій світогляд, своє вираження до життя, стійку позицію.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9800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Основні завдання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Розширити знання учнів про важливість миру.</a:t>
            </a:r>
          </a:p>
          <a:p>
            <a:r>
              <a:rPr lang="uk-UA" b="1" dirty="0" smtClean="0"/>
              <a:t>Виховувати патріотизм, любов до свого народу та повагу до людей різних національностей.</a:t>
            </a:r>
          </a:p>
          <a:p>
            <a:r>
              <a:rPr lang="uk-UA" b="1" dirty="0" smtClean="0"/>
              <a:t>Розвивати уміння слухати один одного.</a:t>
            </a:r>
          </a:p>
          <a:p>
            <a:r>
              <a:rPr lang="uk-UA" b="1" dirty="0" smtClean="0"/>
              <a:t>Прищеплення любові до всього живого.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142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Перелік заходів проекту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Урок </a:t>
            </a:r>
            <a:r>
              <a:rPr lang="en-US" b="1" dirty="0" smtClean="0"/>
              <a:t>“</a:t>
            </a:r>
            <a:r>
              <a:rPr lang="uk-UA" b="1" dirty="0" smtClean="0"/>
              <a:t>Ми за мир </a:t>
            </a:r>
            <a:r>
              <a:rPr lang="en-US" b="1" dirty="0" smtClean="0"/>
              <a:t>“</a:t>
            </a:r>
          </a:p>
          <a:p>
            <a:r>
              <a:rPr lang="uk-UA" b="1" dirty="0" smtClean="0"/>
              <a:t>Конкурс малюнків</a:t>
            </a:r>
          </a:p>
          <a:p>
            <a:r>
              <a:rPr lang="uk-UA" b="1" dirty="0" smtClean="0"/>
              <a:t>Конкурс віршів</a:t>
            </a:r>
          </a:p>
          <a:p>
            <a:r>
              <a:rPr lang="uk-UA" b="1" dirty="0" smtClean="0"/>
              <a:t>Конкурс пісень </a:t>
            </a:r>
          </a:p>
          <a:p>
            <a:r>
              <a:rPr lang="uk-UA" b="1" dirty="0" smtClean="0"/>
              <a:t>Урок </a:t>
            </a:r>
            <a:r>
              <a:rPr lang="en-US" b="1" dirty="0" smtClean="0"/>
              <a:t>“</a:t>
            </a:r>
            <a:r>
              <a:rPr lang="ru-RU" b="1" dirty="0" err="1" smtClean="0"/>
              <a:t>Скорботна</a:t>
            </a:r>
            <a:r>
              <a:rPr lang="ru-RU" b="1" dirty="0" smtClean="0"/>
              <a:t> </a:t>
            </a:r>
            <a:r>
              <a:rPr lang="ru-RU" b="1" dirty="0" err="1" smtClean="0"/>
              <a:t>свічка</a:t>
            </a:r>
            <a:r>
              <a:rPr lang="ru-RU" b="1" dirty="0" smtClean="0"/>
              <a:t> </a:t>
            </a:r>
            <a:r>
              <a:rPr lang="ru-RU" b="1" dirty="0" err="1" smtClean="0"/>
              <a:t>пам</a:t>
            </a:r>
            <a:r>
              <a:rPr lang="en-US" b="1" dirty="0" smtClean="0"/>
              <a:t>’</a:t>
            </a:r>
            <a:r>
              <a:rPr lang="uk-UA" b="1" dirty="0" smtClean="0"/>
              <a:t>яті палає </a:t>
            </a:r>
            <a:r>
              <a:rPr lang="en-US" b="1" dirty="0" smtClean="0"/>
              <a:t>“</a:t>
            </a:r>
            <a:r>
              <a:rPr lang="uk-UA" b="1" dirty="0" smtClean="0"/>
              <a:t> до Міжнародного дня </a:t>
            </a:r>
            <a:r>
              <a:rPr lang="uk-UA" b="1" dirty="0" err="1" smtClean="0"/>
              <a:t>пам</a:t>
            </a:r>
            <a:r>
              <a:rPr lang="en-US" b="1" dirty="0" smtClean="0"/>
              <a:t>’</a:t>
            </a:r>
            <a:r>
              <a:rPr lang="uk-UA" b="1" dirty="0" smtClean="0"/>
              <a:t>яті жертв Голодомору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6402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Цитати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“</a:t>
            </a:r>
            <a:r>
              <a:rPr lang="uk-UA" b="1" dirty="0" smtClean="0"/>
              <a:t>Багато хто думає, що мир-то відсутність війни. Та мир є це дещо більше. Мир-ще добрі стосунки між людьми… Мир треба нести кожного дня, кожного дня треба налагоджувати контакти між людьми, шукати доброго спілкування </a:t>
            </a:r>
            <a:r>
              <a:rPr lang="en-US" b="1" dirty="0" smtClean="0"/>
              <a:t>“</a:t>
            </a:r>
            <a:r>
              <a:rPr lang="uk-UA" b="1" dirty="0" smtClean="0"/>
              <a:t>.</a:t>
            </a:r>
          </a:p>
          <a:p>
            <a:pPr marL="0" indent="0">
              <a:buNone/>
            </a:pPr>
            <a:r>
              <a:rPr lang="uk-UA" b="1" dirty="0" smtClean="0"/>
              <a:t>                                                           Любомир </a:t>
            </a:r>
            <a:r>
              <a:rPr lang="uk-UA" b="1" dirty="0" err="1" smtClean="0"/>
              <a:t>Гузар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3991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Вірш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 smtClean="0"/>
              <a:t>Хай літають завжди журавлі,</a:t>
            </a:r>
          </a:p>
          <a:p>
            <a:pPr marL="0" indent="0">
              <a:buNone/>
            </a:pPr>
            <a:r>
              <a:rPr lang="uk-UA" b="1" dirty="0" smtClean="0"/>
              <a:t>Колоски видзвонюють налиті,</a:t>
            </a:r>
          </a:p>
          <a:p>
            <a:pPr marL="0" indent="0">
              <a:buNone/>
            </a:pPr>
            <a:r>
              <a:rPr lang="uk-UA" b="1" dirty="0" smtClean="0"/>
              <a:t>Ми за те , щоб мир був на землі</a:t>
            </a:r>
          </a:p>
          <a:p>
            <a:pPr marL="0" indent="0">
              <a:buNone/>
            </a:pPr>
            <a:r>
              <a:rPr lang="uk-UA" b="1" dirty="0" smtClean="0"/>
              <a:t>Для усіх дітей на цілім світі.</a:t>
            </a:r>
          </a:p>
          <a:p>
            <a:pPr marL="0" indent="0">
              <a:buNone/>
            </a:pPr>
            <a:r>
              <a:rPr lang="uk-UA" b="1" dirty="0" smtClean="0"/>
              <a:t>                                           </a:t>
            </a:r>
            <a:r>
              <a:rPr lang="uk-UA" b="1" dirty="0" err="1" smtClean="0"/>
              <a:t>О.Пархоменко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83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Роботи</a:t>
            </a:r>
            <a:r>
              <a:rPr lang="ru-RU" b="1" dirty="0"/>
              <a:t> </a:t>
            </a:r>
            <a:r>
              <a:rPr lang="ru-RU" b="1" dirty="0" err="1"/>
              <a:t>нашого</a:t>
            </a:r>
            <a:r>
              <a:rPr lang="ru-RU" b="1" dirty="0"/>
              <a:t> </a:t>
            </a:r>
            <a:r>
              <a:rPr lang="ru-RU" b="1" dirty="0" err="1"/>
              <a:t>класу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7" y="1771325"/>
            <a:ext cx="3263503" cy="318180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39" y="1704210"/>
            <a:ext cx="2478839" cy="31682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46" y="4953126"/>
            <a:ext cx="2478839" cy="1904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65" y="4761646"/>
            <a:ext cx="3278724" cy="2082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85" y="4775168"/>
            <a:ext cx="2759080" cy="2069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1771325"/>
            <a:ext cx="4023360" cy="2990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1484" y="2266025"/>
            <a:ext cx="3003843" cy="20144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9919" y="4267051"/>
            <a:ext cx="1891350" cy="32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275</Words>
  <Application>Microsoft Office PowerPoint</Application>
  <PresentationFormat>Широкоэкранный</PresentationFormat>
  <Paragraphs>40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Ми за мир</vt:lpstr>
      <vt:lpstr>Визначення проблеми</vt:lpstr>
      <vt:lpstr>Актуальність проекту </vt:lpstr>
      <vt:lpstr>Мета проекту </vt:lpstr>
      <vt:lpstr>Основні завдання</vt:lpstr>
      <vt:lpstr>Перелік заходів проекту </vt:lpstr>
      <vt:lpstr>Цитати </vt:lpstr>
      <vt:lpstr>Вірш</vt:lpstr>
      <vt:lpstr>Роботи нашого класу</vt:lpstr>
      <vt:lpstr>Презентация PowerPoint</vt:lpstr>
      <vt:lpstr>Презентация PowerPoint</vt:lpstr>
      <vt:lpstr>Вірш читає Ярцева Дарина </vt:lpstr>
      <vt:lpstr>Голодомор 1932-1933</vt:lpstr>
      <vt:lpstr>Плани розвитку проекту на майбутнє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за мир</dc:title>
  <dc:creator>user</dc:creator>
  <cp:lastModifiedBy>user</cp:lastModifiedBy>
  <cp:revision>20</cp:revision>
  <dcterms:created xsi:type="dcterms:W3CDTF">2020-12-08T18:36:54Z</dcterms:created>
  <dcterms:modified xsi:type="dcterms:W3CDTF">2020-12-29T14:41:10Z</dcterms:modified>
</cp:coreProperties>
</file>