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xlsx" ContentType="application/vnd.openxmlformats-officedocument.spreadsheetml.sheet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3.wav" ContentType="audio/x-wav"/>
  <Override PartName="/ppt/charts/chart1.xml" ContentType="application/vnd.openxmlformats-officedocument.drawingml.chart+xml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59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83" r:id="rId15"/>
    <p:sldId id="271" r:id="rId16"/>
    <p:sldId id="277" r:id="rId17"/>
    <p:sldId id="272" r:id="rId18"/>
    <p:sldId id="278" r:id="rId19"/>
    <p:sldId id="286" r:id="rId20"/>
    <p:sldId id="285" r:id="rId21"/>
    <p:sldId id="275" r:id="rId22"/>
    <p:sldId id="284" r:id="rId23"/>
    <p:sldId id="287" r:id="rId24"/>
    <p:sldId id="279" r:id="rId25"/>
    <p:sldId id="276" r:id="rId26"/>
    <p:sldId id="282" r:id="rId27"/>
    <p:sldId id="288" r:id="rId28"/>
    <p:sldId id="281" r:id="rId29"/>
  </p:sldIdLst>
  <p:sldSz cx="9144000" cy="5143500" type="screen16x9"/>
  <p:notesSz cx="6858000" cy="9144000"/>
  <p:defaultTextStyle>
    <a:defPPr>
      <a:defRPr lang="uk-UA"/>
    </a:defPPr>
    <a:lvl1pPr marL="0" algn="l" defTabSz="81037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5186" algn="l" defTabSz="81037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0373" algn="l" defTabSz="81037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15559" algn="l" defTabSz="81037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20745" algn="l" defTabSz="81037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25931" algn="l" defTabSz="81037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31117" algn="l" defTabSz="81037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36304" algn="l" defTabSz="81037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41490" algn="l" defTabSz="81037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109" y="-6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BD3-4D51-805A-ED9000BEA362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1BD3-4D51-805A-ED9000BEA362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1BD3-4D51-805A-ED9000BEA362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1BD3-4D51-805A-ED9000BEA362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1BD3-4D51-805A-ED9000BEA362}"/>
              </c:ext>
            </c:extLst>
          </c:dPt>
          <c:dPt>
            <c:idx val="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1BD3-4D51-805A-ED9000BEA362}"/>
              </c:ext>
            </c:extLst>
          </c:dPt>
          <c:dPt>
            <c:idx val="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1BD3-4D51-805A-ED9000BEA362}"/>
              </c:ext>
            </c:extLst>
          </c:dPt>
          <c:dPt>
            <c:idx val="7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1BD3-4D51-805A-ED9000BEA362}"/>
              </c:ext>
            </c:extLst>
          </c:dPt>
          <c:dPt>
            <c:idx val="8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1BD3-4D51-805A-ED9000BEA362}"/>
              </c:ext>
            </c:extLst>
          </c:dPt>
          <c:dPt>
            <c:idx val="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1BD3-4D51-805A-ED9000BEA362}"/>
              </c:ext>
            </c:extLst>
          </c:dPt>
          <c:dPt>
            <c:idx val="1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1BD3-4D51-805A-ED9000BEA362}"/>
              </c:ext>
            </c:extLst>
          </c:dPt>
          <c:dPt>
            <c:idx val="1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1BD3-4D51-805A-ED9000BEA362}"/>
              </c:ext>
            </c:extLst>
          </c:dPt>
          <c:dPt>
            <c:idx val="1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9-1BD3-4D51-805A-ED9000BEA362}"/>
              </c:ext>
            </c:extLst>
          </c:dPt>
          <c:dPt>
            <c:idx val="1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B-1BD3-4D51-805A-ED9000BEA362}"/>
              </c:ext>
            </c:extLst>
          </c:dPt>
          <c:dPt>
            <c:idx val="1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D-1BD3-4D51-805A-ED9000BEA362}"/>
              </c:ext>
            </c:extLst>
          </c:dPt>
          <c:dPt>
            <c:idx val="1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F-1BD3-4D51-805A-ED9000BEA362}"/>
              </c:ext>
            </c:extLst>
          </c:dPt>
          <c:dPt>
            <c:idx val="1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1-1BD3-4D51-805A-ED9000BEA362}"/>
              </c:ext>
            </c:extLst>
          </c:dPt>
          <c:dPt>
            <c:idx val="17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3-1BD3-4D51-805A-ED9000BEA362}"/>
              </c:ext>
            </c:extLst>
          </c:dPt>
          <c:dPt>
            <c:idx val="18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5-1BD3-4D51-805A-ED9000BEA362}"/>
              </c:ext>
            </c:extLst>
          </c:dPt>
          <c:dPt>
            <c:idx val="1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7-1BD3-4D51-805A-ED9000BEA362}"/>
              </c:ext>
            </c:extLst>
          </c:dPt>
          <c:dPt>
            <c:idx val="2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9-1BD3-4D51-805A-ED9000BEA362}"/>
              </c:ext>
            </c:extLst>
          </c:dPt>
          <c:dPt>
            <c:idx val="2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B-1BD3-4D51-805A-ED9000BEA362}"/>
              </c:ext>
            </c:extLst>
          </c:dPt>
          <c:dPt>
            <c:idx val="2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D-1BD3-4D51-805A-ED9000BEA362}"/>
              </c:ext>
            </c:extLst>
          </c:dPt>
          <c:dPt>
            <c:idx val="2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F-1BD3-4D51-805A-ED9000BEA362}"/>
              </c:ext>
            </c:extLst>
          </c:dPt>
          <c:dPt>
            <c:idx val="2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31-1BD3-4D51-805A-ED9000BEA362}"/>
              </c:ext>
            </c:extLst>
          </c:dPt>
          <c:dPt>
            <c:idx val="2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33-1BD3-4D51-805A-ED9000BEA362}"/>
              </c:ext>
            </c:extLst>
          </c:dPt>
          <c:dPt>
            <c:idx val="2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35-1BD3-4D51-805A-ED9000BEA362}"/>
              </c:ext>
            </c:extLst>
          </c:dPt>
          <c:dPt>
            <c:idx val="27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37-1BD3-4D51-805A-ED9000BEA362}"/>
              </c:ext>
            </c:extLst>
          </c:dPt>
          <c:dPt>
            <c:idx val="28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39-1BD3-4D51-805A-ED9000BEA362}"/>
              </c:ext>
            </c:extLst>
          </c:dPt>
          <c:dPt>
            <c:idx val="2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3B-1BD3-4D51-805A-ED9000BEA362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600" b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</a:t>
                    </a:r>
                    <a:endParaRPr lang="en-US" sz="24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BD3-4D51-805A-ED9000BEA362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2</a:t>
                    </a:r>
                    <a:endParaRPr lang="en-US" sz="24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BD3-4D51-805A-ED9000BEA362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3</a:t>
                    </a:r>
                    <a:endParaRPr lang="en-US" sz="24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BD3-4D51-805A-ED9000BEA362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4</a:t>
                    </a:r>
                    <a:endParaRPr lang="en-US" sz="24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BD3-4D51-805A-ED9000BEA362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5</a:t>
                    </a:r>
                    <a:endParaRPr lang="en-US" sz="2400" b="1" i="0" u="none" strike="noStrike" kern="1200" baseline="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BD3-4D51-805A-ED9000BEA362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6</a:t>
                    </a:r>
                    <a:endParaRPr lang="en-US" sz="2400" b="1" i="0" u="none" strike="noStrike" kern="1200" baseline="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1BD3-4D51-805A-ED9000BEA362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7</a:t>
                    </a:r>
                    <a:endParaRPr lang="en-US" sz="24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1BD3-4D51-805A-ED9000BEA362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8</a:t>
                    </a:r>
                    <a:endParaRPr lang="en-US" sz="24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1BD3-4D51-805A-ED9000BEA362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9</a:t>
                    </a:r>
                    <a:endParaRPr lang="en-US" sz="24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1BD3-4D51-805A-ED9000BEA362}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10</a:t>
                    </a:r>
                    <a:endParaRPr lang="en-US" sz="2400" b="1" i="0" u="none" strike="noStrike" kern="1200" baseline="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1BD3-4D51-805A-ED9000BEA362}"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11</a:t>
                    </a:r>
                    <a:endParaRPr lang="en-US" sz="2400" b="1" i="0" u="none" strike="noStrike" kern="1200" baseline="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1BD3-4D51-805A-ED9000BEA362}"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12</a:t>
                    </a:r>
                    <a:endParaRPr lang="en-US" sz="24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1BD3-4D51-805A-ED9000BEA362}"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13</a:t>
                    </a:r>
                    <a:endParaRPr lang="en-US" sz="2400" b="1" i="0" u="none" strike="noStrike" kern="1200" baseline="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9-1BD3-4D51-805A-ED9000BEA362}"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14</a:t>
                    </a:r>
                    <a:endParaRPr lang="en-US" sz="2400" b="1" i="0" u="none" strike="noStrike" kern="1200" baseline="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B-1BD3-4D51-805A-ED9000BEA362}"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15</a:t>
                    </a:r>
                    <a:endParaRPr lang="en-US" sz="2400" b="1" i="0" u="none" strike="noStrike" kern="1200" baseline="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D-1BD3-4D51-805A-ED9000BEA362}"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16</a:t>
                    </a:r>
                    <a:endParaRPr lang="en-US" sz="2400" b="1" i="0" u="none" strike="noStrike" kern="1200" baseline="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F-1BD3-4D51-805A-ED9000BEA362}"/>
                </c:ext>
              </c:extLst>
            </c:dLbl>
            <c:dLbl>
              <c:idx val="16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17</a:t>
                    </a:r>
                    <a:endParaRPr lang="en-US" sz="2400" b="1" i="0" u="none" strike="noStrike" kern="1200" baseline="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1-1BD3-4D51-805A-ED9000BEA362}"/>
                </c:ext>
              </c:extLst>
            </c:dLbl>
            <c:dLbl>
              <c:idx val="17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18</a:t>
                    </a:r>
                    <a:endParaRPr lang="en-US" sz="24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3-1BD3-4D51-805A-ED9000BEA362}"/>
                </c:ext>
              </c:extLst>
            </c:dLbl>
            <c:dLbl>
              <c:idx val="18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19</a:t>
                    </a:r>
                    <a:endParaRPr lang="en-US" sz="24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5-1BD3-4D51-805A-ED9000BEA362}"/>
                </c:ext>
              </c:extLst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20</a:t>
                    </a:r>
                    <a:endParaRPr lang="en-US" sz="24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7-1BD3-4D51-805A-ED9000BEA362}"/>
                </c:ext>
              </c:extLst>
            </c:dLbl>
            <c:dLbl>
              <c:idx val="20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21</a:t>
                    </a:r>
                    <a:endParaRPr lang="en-US" sz="24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9-1BD3-4D51-805A-ED9000BEA362}"/>
                </c:ext>
              </c:extLst>
            </c:dLbl>
            <c:dLbl>
              <c:idx val="21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22</a:t>
                    </a:r>
                    <a:endParaRPr lang="en-US" sz="2400" b="1" i="0" u="none" strike="noStrike" kern="1200" baseline="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B-1BD3-4D51-805A-ED9000BEA362}"/>
                </c:ext>
              </c:extLst>
            </c:dLbl>
            <c:dLbl>
              <c:idx val="22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23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D-1BD3-4D51-805A-ED9000BEA362}"/>
                </c:ext>
              </c:extLst>
            </c:dLbl>
            <c:dLbl>
              <c:idx val="23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24</a:t>
                    </a:r>
                    <a:endParaRPr lang="en-US" sz="24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F-1BD3-4D51-805A-ED9000BEA362}"/>
                </c:ext>
              </c:extLst>
            </c:dLbl>
            <c:dLbl>
              <c:idx val="24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25</a:t>
                    </a:r>
                    <a:endParaRPr lang="en-US" sz="2400" b="1" i="0" u="none" strike="noStrike" kern="1200" baseline="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31-1BD3-4D51-805A-ED9000BEA362}"/>
                </c:ext>
              </c:extLst>
            </c:dLbl>
            <c:dLbl>
              <c:idx val="25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26</a:t>
                    </a:r>
                    <a:endParaRPr lang="en-US" sz="2400" b="1" i="0" u="none" strike="noStrike" kern="1200" baseline="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33-1BD3-4D51-805A-ED9000BEA362}"/>
                </c:ext>
              </c:extLst>
            </c:dLbl>
            <c:dLbl>
              <c:idx val="26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27</a:t>
                    </a:r>
                    <a:endParaRPr lang="en-US" sz="24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35-1BD3-4D51-805A-ED9000BEA362}"/>
                </c:ext>
              </c:extLst>
            </c:dLbl>
            <c:dLbl>
              <c:idx val="27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28</a:t>
                    </a:r>
                    <a:endParaRPr lang="en-US" sz="24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37-1BD3-4D51-805A-ED9000BEA362}"/>
                </c:ext>
              </c:extLst>
            </c:dLbl>
            <c:dLbl>
              <c:idx val="28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29</a:t>
                    </a:r>
                    <a:endParaRPr lang="en-US" sz="24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39-1BD3-4D51-805A-ED9000BEA362}"/>
                </c:ext>
              </c:extLst>
            </c:dLbl>
            <c:dLbl>
              <c:idx val="29"/>
              <c:layout/>
              <c:tx>
                <c:rich>
                  <a:bodyPr/>
                  <a:lstStyle/>
                  <a:p>
                    <a:r>
                      <a:rPr lang="en-US" sz="1600" b="1" i="0" u="none" strike="noStrike" kern="1200" baseline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rPr>
                      <a:t>30</a:t>
                    </a:r>
                    <a:endParaRPr lang="en-US" sz="24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3B-1BD3-4D51-805A-ED9000BEA362}"/>
                </c:ext>
              </c:extLst>
            </c:dLbl>
            <c:txPr>
              <a:bodyPr rot="0" vert="horz"/>
              <a:lstStyle/>
              <a:p>
                <a:pPr>
                  <a:defRPr sz="1600"/>
                </a:pPr>
                <a:endParaRPr lang="uk-UA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Лист1!$A$2:$A$31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Лист1!$B$2:$B$31</c:f>
              <c:numCache>
                <c:formatCode>General</c:formatCode>
                <c:ptCount val="3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C-1BD3-4D51-805A-ED9000BEA36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5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0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5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0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5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1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36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41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A191-A315-439D-A57C-16A760F1159C}" type="datetimeFigureOut">
              <a:rPr lang="uk-UA" smtClean="0"/>
              <a:t>27.08.2023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0F9-9C92-477C-84D1-78A645FD8C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0185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A191-A315-439D-A57C-16A760F1159C}" type="datetimeFigureOut">
              <a:rPr lang="uk-UA" smtClean="0"/>
              <a:t>27.08.2023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0F9-9C92-477C-84D1-78A645FD8C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4419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1" y="205980"/>
            <a:ext cx="2228851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05980"/>
            <a:ext cx="6534151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A191-A315-439D-A57C-16A760F1159C}" type="datetimeFigureOut">
              <a:rPr lang="uk-UA" smtClean="0"/>
              <a:t>27.08.2023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0F9-9C92-477C-84D1-78A645FD8C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4014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A191-A315-439D-A57C-16A760F1159C}" type="datetimeFigureOut">
              <a:rPr lang="uk-UA" smtClean="0"/>
              <a:t>27.08.2023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0F9-9C92-477C-84D1-78A645FD8C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1480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3305177"/>
            <a:ext cx="7772400" cy="1021557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51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03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1555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2074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2593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3111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3630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414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A191-A315-439D-A57C-16A760F1159C}" type="datetimeFigureOut">
              <a:rPr lang="uk-UA" smtClean="0"/>
              <a:t>27.08.2023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0F9-9C92-477C-84D1-78A645FD8C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8881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1" y="1200151"/>
            <a:ext cx="43815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9201" y="1200151"/>
            <a:ext cx="43815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A191-A315-439D-A57C-16A760F1159C}" type="datetimeFigureOut">
              <a:rPr lang="uk-UA" smtClean="0"/>
              <a:t>27.08.2023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0F9-9C92-477C-84D1-78A645FD8C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421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5186" indent="0">
              <a:buNone/>
              <a:defRPr sz="1800" b="1"/>
            </a:lvl2pPr>
            <a:lvl3pPr marL="810373" indent="0">
              <a:buNone/>
              <a:defRPr sz="1600" b="1"/>
            </a:lvl3pPr>
            <a:lvl4pPr marL="1215559" indent="0">
              <a:buNone/>
              <a:defRPr sz="1400" b="1"/>
            </a:lvl4pPr>
            <a:lvl5pPr marL="1620745" indent="0">
              <a:buNone/>
              <a:defRPr sz="1400" b="1"/>
            </a:lvl5pPr>
            <a:lvl6pPr marL="2025931" indent="0">
              <a:buNone/>
              <a:defRPr sz="1400" b="1"/>
            </a:lvl6pPr>
            <a:lvl7pPr marL="2431117" indent="0">
              <a:buNone/>
              <a:defRPr sz="1400" b="1"/>
            </a:lvl7pPr>
            <a:lvl8pPr marL="2836304" indent="0">
              <a:buNone/>
              <a:defRPr sz="1400" b="1"/>
            </a:lvl8pPr>
            <a:lvl9pPr marL="3241490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6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5186" indent="0">
              <a:buNone/>
              <a:defRPr sz="1800" b="1"/>
            </a:lvl2pPr>
            <a:lvl3pPr marL="810373" indent="0">
              <a:buNone/>
              <a:defRPr sz="1600" b="1"/>
            </a:lvl3pPr>
            <a:lvl4pPr marL="1215559" indent="0">
              <a:buNone/>
              <a:defRPr sz="1400" b="1"/>
            </a:lvl4pPr>
            <a:lvl5pPr marL="1620745" indent="0">
              <a:buNone/>
              <a:defRPr sz="1400" b="1"/>
            </a:lvl5pPr>
            <a:lvl6pPr marL="2025931" indent="0">
              <a:buNone/>
              <a:defRPr sz="1400" b="1"/>
            </a:lvl6pPr>
            <a:lvl7pPr marL="2431117" indent="0">
              <a:buNone/>
              <a:defRPr sz="1400" b="1"/>
            </a:lvl7pPr>
            <a:lvl8pPr marL="2836304" indent="0">
              <a:buNone/>
              <a:defRPr sz="1400" b="1"/>
            </a:lvl8pPr>
            <a:lvl9pPr marL="3241490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6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A191-A315-439D-A57C-16A760F1159C}" type="datetimeFigureOut">
              <a:rPr lang="uk-UA" smtClean="0"/>
              <a:t>27.08.2023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0F9-9C92-477C-84D1-78A645FD8C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040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A191-A315-439D-A57C-16A760F1159C}" type="datetimeFigureOut">
              <a:rPr lang="uk-UA" smtClean="0"/>
              <a:t>27.08.2023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0F9-9C92-477C-84D1-78A645FD8C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8869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A191-A315-439D-A57C-16A760F1159C}" type="datetimeFigureOut">
              <a:rPr lang="uk-UA" smtClean="0"/>
              <a:t>27.08.2023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0F9-9C92-477C-84D1-78A645FD8C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186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4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4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05186" indent="0">
              <a:buNone/>
              <a:defRPr sz="1100"/>
            </a:lvl2pPr>
            <a:lvl3pPr marL="810373" indent="0">
              <a:buNone/>
              <a:defRPr sz="900"/>
            </a:lvl3pPr>
            <a:lvl4pPr marL="1215559" indent="0">
              <a:buNone/>
              <a:defRPr sz="800"/>
            </a:lvl4pPr>
            <a:lvl5pPr marL="1620745" indent="0">
              <a:buNone/>
              <a:defRPr sz="800"/>
            </a:lvl5pPr>
            <a:lvl6pPr marL="2025931" indent="0">
              <a:buNone/>
              <a:defRPr sz="800"/>
            </a:lvl6pPr>
            <a:lvl7pPr marL="2431117" indent="0">
              <a:buNone/>
              <a:defRPr sz="800"/>
            </a:lvl7pPr>
            <a:lvl8pPr marL="2836304" indent="0">
              <a:buNone/>
              <a:defRPr sz="800"/>
            </a:lvl8pPr>
            <a:lvl9pPr marL="324149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A191-A315-439D-A57C-16A760F1159C}" type="datetimeFigureOut">
              <a:rPr lang="uk-UA" smtClean="0"/>
              <a:t>27.08.2023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0F9-9C92-477C-84D1-78A645FD8C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9231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5186" indent="0">
              <a:buNone/>
              <a:defRPr sz="2500"/>
            </a:lvl2pPr>
            <a:lvl3pPr marL="810373" indent="0">
              <a:buNone/>
              <a:defRPr sz="2100"/>
            </a:lvl3pPr>
            <a:lvl4pPr marL="1215559" indent="0">
              <a:buNone/>
              <a:defRPr sz="1800"/>
            </a:lvl4pPr>
            <a:lvl5pPr marL="1620745" indent="0">
              <a:buNone/>
              <a:defRPr sz="1800"/>
            </a:lvl5pPr>
            <a:lvl6pPr marL="2025931" indent="0">
              <a:buNone/>
              <a:defRPr sz="1800"/>
            </a:lvl6pPr>
            <a:lvl7pPr marL="2431117" indent="0">
              <a:buNone/>
              <a:defRPr sz="1800"/>
            </a:lvl7pPr>
            <a:lvl8pPr marL="2836304" indent="0">
              <a:buNone/>
              <a:defRPr sz="1800"/>
            </a:lvl8pPr>
            <a:lvl9pPr marL="3241490" indent="0">
              <a:buNone/>
              <a:defRPr sz="18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5186" indent="0">
              <a:buNone/>
              <a:defRPr sz="1100"/>
            </a:lvl2pPr>
            <a:lvl3pPr marL="810373" indent="0">
              <a:buNone/>
              <a:defRPr sz="900"/>
            </a:lvl3pPr>
            <a:lvl4pPr marL="1215559" indent="0">
              <a:buNone/>
              <a:defRPr sz="800"/>
            </a:lvl4pPr>
            <a:lvl5pPr marL="1620745" indent="0">
              <a:buNone/>
              <a:defRPr sz="800"/>
            </a:lvl5pPr>
            <a:lvl6pPr marL="2025931" indent="0">
              <a:buNone/>
              <a:defRPr sz="800"/>
            </a:lvl6pPr>
            <a:lvl7pPr marL="2431117" indent="0">
              <a:buNone/>
              <a:defRPr sz="800"/>
            </a:lvl7pPr>
            <a:lvl8pPr marL="2836304" indent="0">
              <a:buNone/>
              <a:defRPr sz="800"/>
            </a:lvl8pPr>
            <a:lvl9pPr marL="324149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A191-A315-439D-A57C-16A760F1159C}" type="datetimeFigureOut">
              <a:rPr lang="uk-UA" smtClean="0"/>
              <a:t>27.08.2023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0F9-9C92-477C-84D1-78A645FD8C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3611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81037" tIns="40519" rIns="81037" bIns="4051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81037" tIns="40519" rIns="81037" bIns="4051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81037" tIns="40519" rIns="81037" bIns="40519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6A191-A315-439D-A57C-16A760F1159C}" type="datetimeFigureOut">
              <a:rPr lang="uk-UA" smtClean="0"/>
              <a:t>27.08.2023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81037" tIns="40519" rIns="81037" bIns="40519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81037" tIns="40519" rIns="81037" bIns="4051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2D0F9-9C92-477C-84D1-78A645FD8C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838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10373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3890" indent="-303890" algn="l" defTabSz="8103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58428" indent="-253242" algn="l" defTabSz="810373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2966" indent="-202593" algn="l" defTabSz="8103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18152" indent="-202593" algn="l" defTabSz="81037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338" indent="-202593" algn="l" defTabSz="810373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28524" indent="-202593" algn="l" defTabSz="81037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33710" indent="-202593" algn="l" defTabSz="81037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38897" indent="-202593" algn="l" defTabSz="81037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44083" indent="-202593" algn="l" defTabSz="81037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8103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5186" algn="l" defTabSz="8103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0373" algn="l" defTabSz="8103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5559" algn="l" defTabSz="8103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745" algn="l" defTabSz="8103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5931" algn="l" defTabSz="8103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1117" algn="l" defTabSz="8103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36304" algn="l" defTabSz="8103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41490" algn="l" defTabSz="8103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" Type="http://schemas.openxmlformats.org/officeDocument/2006/relationships/audio" Target="../media/media1.wav"/><Relationship Id="rId16" Type="http://schemas.openxmlformats.org/officeDocument/2006/relationships/image" Target="../media/image8.png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8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5" Type="http://schemas.openxmlformats.org/officeDocument/2006/relationships/image" Target="../media/image9.jp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8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5" Type="http://schemas.openxmlformats.org/officeDocument/2006/relationships/image" Target="../media/image9.jp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5.wav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openxmlformats.org/officeDocument/2006/relationships/slide" Target="slide6.xml"/><Relationship Id="rId4" Type="http://schemas.openxmlformats.org/officeDocument/2006/relationships/audio" Target="../media/audio3.wav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wav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3.wav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9.png"/><Relationship Id="rId3" Type="http://schemas.microsoft.com/office/2007/relationships/media" Target="../media/media5.mp3"/><Relationship Id="rId7" Type="http://schemas.openxmlformats.org/officeDocument/2006/relationships/image" Target="../media/image9.jpg"/><Relationship Id="rId12" Type="http://schemas.openxmlformats.org/officeDocument/2006/relationships/image" Target="../media/image2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png"/><Relationship Id="rId4" Type="http://schemas.openxmlformats.org/officeDocument/2006/relationships/audio" Target="../media/media5.mp3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wav"/><Relationship Id="rId7" Type="http://schemas.openxmlformats.org/officeDocument/2006/relationships/image" Target="../media/image2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3.wav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wav"/><Relationship Id="rId7" Type="http://schemas.openxmlformats.org/officeDocument/2006/relationships/image" Target="../media/image2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3.wav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wav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3.wav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wav"/><Relationship Id="rId7" Type="http://schemas.openxmlformats.org/officeDocument/2006/relationships/image" Target="../media/image23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3.wav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mp3"/><Relationship Id="rId7" Type="http://schemas.openxmlformats.org/officeDocument/2006/relationships/image" Target="../media/image9.jpg"/><Relationship Id="rId12" Type="http://schemas.openxmlformats.org/officeDocument/2006/relationships/image" Target="../media/image2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png"/><Relationship Id="rId4" Type="http://schemas.openxmlformats.org/officeDocument/2006/relationships/audio" Target="../media/media5.mp3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wav"/><Relationship Id="rId7" Type="http://schemas.openxmlformats.org/officeDocument/2006/relationships/image" Target="../media/image23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3.wav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wav"/><Relationship Id="rId7" Type="http://schemas.openxmlformats.org/officeDocument/2006/relationships/image" Target="../media/image23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3.wav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wav"/><Relationship Id="rId7" Type="http://schemas.openxmlformats.org/officeDocument/2006/relationships/image" Target="../media/image23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3.wav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slide" Target="slide6.xml"/><Relationship Id="rId3" Type="http://schemas.microsoft.com/office/2007/relationships/media" Target="../media/media5.mp3"/><Relationship Id="rId7" Type="http://schemas.openxmlformats.org/officeDocument/2006/relationships/image" Target="../media/image9.jpg"/><Relationship Id="rId12" Type="http://schemas.openxmlformats.org/officeDocument/2006/relationships/image" Target="../media/image2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png"/><Relationship Id="rId4" Type="http://schemas.openxmlformats.org/officeDocument/2006/relationships/audio" Target="../media/media5.mp3"/><Relationship Id="rId9" Type="http://schemas.openxmlformats.org/officeDocument/2006/relationships/image" Target="../media/image25.png"/><Relationship Id="rId1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png"/><Relationship Id="rId5" Type="http://schemas.openxmlformats.org/officeDocument/2006/relationships/image" Target="../media/image9.jp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png"/><Relationship Id="rId5" Type="http://schemas.openxmlformats.org/officeDocument/2006/relationships/image" Target="../media/image9.jpg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7.png"/><Relationship Id="rId5" Type="http://schemas.openxmlformats.org/officeDocument/2006/relationships/image" Target="../media/image9.jpg"/><Relationship Id="rId10" Type="http://schemas.openxmlformats.org/officeDocument/2006/relationships/image" Target="../media/image2.png"/><Relationship Id="rId4" Type="http://schemas.openxmlformats.org/officeDocument/2006/relationships/audio" Target="../media/audio6.wav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jp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5.png"/><Relationship Id="rId5" Type="http://schemas.openxmlformats.org/officeDocument/2006/relationships/image" Target="../media/image9.jpg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12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slide" Target="slide28.xml"/><Relationship Id="rId5" Type="http://schemas.openxmlformats.org/officeDocument/2006/relationships/image" Target="../media/image16.png"/><Relationship Id="rId10" Type="http://schemas.openxmlformats.org/officeDocument/2006/relationships/slide" Target="slide26.xml"/><Relationship Id="rId4" Type="http://schemas.openxmlformats.org/officeDocument/2006/relationships/image" Target="../media/image9.jpg"/><Relationship Id="rId9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openxmlformats.org/officeDocument/2006/relationships/image" Target="../media/image9.jp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05"/>
            <a:ext cx="9179496" cy="502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2" y="483518"/>
            <a:ext cx="9144000" cy="1368152"/>
          </a:xfrm>
        </p:spPr>
        <p:txBody>
          <a:bodyPr>
            <a:noAutofit/>
          </a:bodyPr>
          <a:lstStyle/>
          <a:p>
            <a:r>
              <a:rPr lang="uk-UA" sz="16600" b="1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ТИ</a:t>
            </a:r>
            <a:r>
              <a:rPr lang="uk-UA" sz="166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 ЯК?</a:t>
            </a:r>
            <a:endParaRPr lang="uk-UA" sz="16600" dirty="0">
              <a:ln w="1270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5496" y="2951584"/>
            <a:ext cx="9144000" cy="1872208"/>
          </a:xfrm>
          <a:prstGeom prst="rect">
            <a:avLst/>
          </a:prstGeom>
        </p:spPr>
        <p:txBody>
          <a:bodyPr vert="horz" lIns="81037" tIns="40519" rIns="81037" bIns="40519" rtlCol="0" anchor="ctr">
            <a:noAutofit/>
          </a:bodyPr>
          <a:lstStyle>
            <a:lvl1pPr algn="ctr">
              <a:spcBef>
                <a:spcPct val="0"/>
              </a:spcBef>
              <a:buNone/>
              <a:defRPr sz="19900" b="1">
                <a:latin typeface="Mistral" panose="03090702030407020403" pitchFamily="66" charset="0"/>
                <a:ea typeface="+mj-ea"/>
                <a:cs typeface="+mj-cs"/>
              </a:defRPr>
            </a:lvl1pPr>
          </a:lstStyle>
          <a:p>
            <a:pPr>
              <a:lnSpc>
                <a:spcPts val="8000"/>
              </a:lnSpc>
            </a:pPr>
            <a:r>
              <a:rPr lang="uk-UA" sz="11500" b="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Повертаємось до </a:t>
            </a:r>
            <a:r>
              <a:rPr lang="uk-UA" sz="11500" b="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школи!</a:t>
            </a:r>
            <a:endParaRPr lang="uk-UA" sz="11500" b="0" dirty="0">
              <a:ln w="12700"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pishut-na-shkolnoy-doske-melom-po-doske-33301_LTuwA1i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35225" y="2855592"/>
            <a:ext cx="487363" cy="4873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7097" b="20023"/>
          <a:stretch/>
        </p:blipFill>
        <p:spPr>
          <a:xfrm rot="20004489">
            <a:off x="324786" y="128334"/>
            <a:ext cx="879352" cy="11509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43" t="50554" r="31654" b="19469"/>
          <a:stretch/>
        </p:blipFill>
        <p:spPr>
          <a:xfrm rot="21093366">
            <a:off x="7735418" y="274099"/>
            <a:ext cx="879352" cy="11509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10" t="20569" r="-1111" b="49454"/>
          <a:stretch/>
        </p:blipFill>
        <p:spPr>
          <a:xfrm>
            <a:off x="446377" y="3939902"/>
            <a:ext cx="636169" cy="7250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4" t="20023" r="48235" b="50000"/>
          <a:stretch/>
        </p:blipFill>
        <p:spPr>
          <a:xfrm>
            <a:off x="8058338" y="3887688"/>
            <a:ext cx="636169" cy="7250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253" t="20023" r="76952" b="50000"/>
          <a:stretch/>
        </p:blipFill>
        <p:spPr>
          <a:xfrm>
            <a:off x="6485963" y="1918784"/>
            <a:ext cx="790937" cy="9014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20" t="50000" r="52379" b="20023"/>
          <a:stretch/>
        </p:blipFill>
        <p:spPr>
          <a:xfrm>
            <a:off x="1415229" y="1517750"/>
            <a:ext cx="747323" cy="8517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57" t="20023" r="27242" b="50000"/>
          <a:stretch/>
        </p:blipFill>
        <p:spPr>
          <a:xfrm>
            <a:off x="2195736" y="3795886"/>
            <a:ext cx="522859" cy="59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7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915566"/>
            <a:ext cx="1785980" cy="427936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ТРИВОЖНІ ДЗВІНОЧКИ</a:t>
            </a:r>
            <a:endParaRPr lang="uk-UA" sz="7200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07704" y="1183040"/>
            <a:ext cx="5544616" cy="374441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2063552" y="1635646"/>
            <a:ext cx="52565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У думках</a:t>
            </a:r>
          </a:p>
          <a:p>
            <a:r>
              <a:rPr lang="ru-RU" sz="2400" dirty="0"/>
              <a:t>• </a:t>
            </a:r>
            <a:r>
              <a:rPr lang="ru-RU" sz="2400" dirty="0" err="1"/>
              <a:t>немає</a:t>
            </a:r>
            <a:r>
              <a:rPr lang="ru-RU" sz="2400" dirty="0"/>
              <a:t> </a:t>
            </a:r>
            <a:r>
              <a:rPr lang="ru-RU" sz="2400" dirty="0" err="1"/>
              <a:t>мотивації</a:t>
            </a:r>
            <a:r>
              <a:rPr lang="ru-RU" sz="2400" dirty="0"/>
              <a:t> </a:t>
            </a:r>
            <a:r>
              <a:rPr lang="ru-RU" sz="2400" dirty="0" err="1"/>
              <a:t>щось</a:t>
            </a:r>
            <a:r>
              <a:rPr lang="ru-RU" sz="2400" dirty="0"/>
              <a:t> </a:t>
            </a:r>
            <a:r>
              <a:rPr lang="ru-RU" sz="2400" dirty="0" err="1"/>
              <a:t>робити</a:t>
            </a:r>
            <a:r>
              <a:rPr lang="ru-RU" sz="2400" dirty="0"/>
              <a:t>. </a:t>
            </a:r>
            <a:r>
              <a:rPr lang="ru-RU" sz="2400" dirty="0" err="1"/>
              <a:t>Навіть</a:t>
            </a:r>
            <a:endParaRPr lang="ru-RU" sz="2400" dirty="0"/>
          </a:p>
          <a:p>
            <a:r>
              <a:rPr lang="ru-RU" sz="2400" dirty="0"/>
              <a:t>те,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раніше</a:t>
            </a:r>
            <a:r>
              <a:rPr lang="ru-RU" sz="2400" dirty="0"/>
              <a:t> приносило </a:t>
            </a:r>
            <a:r>
              <a:rPr lang="ru-RU" sz="2400" dirty="0" err="1"/>
              <a:t>задоволення</a:t>
            </a:r>
            <a:r>
              <a:rPr lang="ru-RU" sz="2400" dirty="0"/>
              <a:t>;</a:t>
            </a:r>
          </a:p>
          <a:p>
            <a:r>
              <a:rPr lang="ru-RU" sz="2400" dirty="0"/>
              <a:t>• не </a:t>
            </a:r>
            <a:r>
              <a:rPr lang="ru-RU" sz="2400" dirty="0" err="1"/>
              <a:t>можеш</a:t>
            </a:r>
            <a:r>
              <a:rPr lang="ru-RU" sz="2400" dirty="0"/>
              <a:t> </a:t>
            </a:r>
            <a:r>
              <a:rPr lang="ru-RU" sz="2400" dirty="0" err="1"/>
              <a:t>всидіти</a:t>
            </a:r>
            <a:r>
              <a:rPr lang="ru-RU" sz="2400" dirty="0"/>
              <a:t> на </a:t>
            </a:r>
            <a:r>
              <a:rPr lang="ru-RU" sz="2400" dirty="0" err="1"/>
              <a:t>місці</a:t>
            </a:r>
            <a:r>
              <a:rPr lang="ru-RU" sz="2400" dirty="0"/>
              <a:t>. Не </a:t>
            </a:r>
            <a:r>
              <a:rPr lang="ru-RU" sz="2400" dirty="0" err="1"/>
              <a:t>можеш</a:t>
            </a:r>
            <a:endParaRPr lang="ru-RU" sz="2400" dirty="0"/>
          </a:p>
          <a:p>
            <a:r>
              <a:rPr lang="ru-RU" sz="2400" dirty="0" err="1"/>
              <a:t>зосередитись</a:t>
            </a:r>
            <a:r>
              <a:rPr lang="ru-RU" sz="2400" dirty="0"/>
              <a:t>;</a:t>
            </a:r>
          </a:p>
          <a:p>
            <a:r>
              <a:rPr lang="ru-RU" sz="2400" dirty="0"/>
              <a:t>• </a:t>
            </a:r>
            <a:r>
              <a:rPr lang="ru-RU" sz="2400" dirty="0" err="1"/>
              <a:t>важко</a:t>
            </a:r>
            <a:r>
              <a:rPr lang="ru-RU" sz="2400" dirty="0"/>
              <a:t> </a:t>
            </a:r>
            <a:r>
              <a:rPr lang="ru-RU" sz="2400" dirty="0" err="1"/>
              <a:t>приймати</a:t>
            </a:r>
            <a:r>
              <a:rPr lang="ru-RU" sz="2400" dirty="0"/>
              <a:t> будь-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рішення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7801128" y="4200013"/>
            <a:ext cx="1224136" cy="757458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кор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1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906605"/>
            <a:ext cx="1907890" cy="427936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1043608" y="102078"/>
            <a:ext cx="6336704" cy="1609053"/>
          </a:xfrm>
          <a:prstGeom prst="wedgeRoundRectCallout">
            <a:avLst>
              <a:gd name="adj1" fmla="val 55450"/>
              <a:gd name="adj2" fmla="val 34714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Коли </a:t>
            </a:r>
            <a:r>
              <a:rPr lang="ru-RU" sz="2000" b="1" dirty="0" err="1">
                <a:solidFill>
                  <a:schemeClr val="tx1"/>
                </a:solidFill>
              </a:rPr>
              <a:t>постійно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долаєш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життєві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труднощі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стрес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обов’язково</a:t>
            </a:r>
            <a:r>
              <a:rPr lang="ru-RU" sz="2000" b="1" dirty="0">
                <a:solidFill>
                  <a:schemeClr val="tx1"/>
                </a:solidFill>
              </a:rPr>
              <a:t> буде </a:t>
            </a:r>
            <a:r>
              <a:rPr lang="ru-RU" sz="2000" b="1" dirty="0" err="1">
                <a:solidFill>
                  <a:schemeClr val="tx1"/>
                </a:solidFill>
              </a:rPr>
              <a:t>виникати</a:t>
            </a:r>
            <a:r>
              <a:rPr lang="ru-RU" sz="2000" b="1" dirty="0">
                <a:solidFill>
                  <a:schemeClr val="tx1"/>
                </a:solidFill>
              </a:rPr>
              <a:t>. </a:t>
            </a:r>
            <a:r>
              <a:rPr lang="ru-RU" sz="2000" b="1" dirty="0" err="1">
                <a:solidFill>
                  <a:schemeClr val="tx1"/>
                </a:solidFill>
              </a:rPr>
              <a:t>Важливо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вміти</a:t>
            </a:r>
            <a:r>
              <a:rPr lang="ru-RU" sz="2000" b="1" dirty="0">
                <a:solidFill>
                  <a:schemeClr val="tx1"/>
                </a:solidFill>
              </a:rPr>
              <a:t> з ним </a:t>
            </a:r>
            <a:r>
              <a:rPr lang="ru-RU" sz="2000" b="1" dirty="0" err="1">
                <a:solidFill>
                  <a:schemeClr val="tx1"/>
                </a:solidFill>
              </a:rPr>
              <a:t>справлятися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щоб</a:t>
            </a:r>
            <a:r>
              <a:rPr lang="ru-RU" sz="2000" b="1" dirty="0">
                <a:solidFill>
                  <a:schemeClr val="tx1"/>
                </a:solidFill>
              </a:rPr>
              <a:t> не </a:t>
            </a:r>
            <a:r>
              <a:rPr lang="ru-RU" sz="2000" b="1" dirty="0" err="1">
                <a:solidFill>
                  <a:schemeClr val="tx1"/>
                </a:solidFill>
              </a:rPr>
              <a:t>сталося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виснаження</a:t>
            </a:r>
            <a:r>
              <a:rPr lang="ru-RU" sz="2000" b="1" dirty="0">
                <a:solidFill>
                  <a:schemeClr val="tx1"/>
                </a:solidFill>
              </a:rPr>
              <a:t>. </a:t>
            </a:r>
            <a:r>
              <a:rPr lang="ru-RU" sz="2000" b="1" dirty="0" err="1">
                <a:solidFill>
                  <a:schemeClr val="tx1"/>
                </a:solidFill>
              </a:rPr>
              <a:t>Якщо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вже</a:t>
            </a:r>
            <a:r>
              <a:rPr lang="ru-RU" sz="2000" b="1" dirty="0">
                <a:solidFill>
                  <a:schemeClr val="tx1"/>
                </a:solidFill>
              </a:rPr>
              <a:t> не </a:t>
            </a:r>
            <a:r>
              <a:rPr lang="ru-RU" sz="2000" b="1" dirty="0" err="1">
                <a:solidFill>
                  <a:schemeClr val="tx1"/>
                </a:solidFill>
              </a:rPr>
              <a:t>можеш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допомогти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собі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самостійно</a:t>
            </a:r>
            <a:r>
              <a:rPr lang="ru-RU" sz="2000" b="1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 треба </a:t>
            </a:r>
            <a:r>
              <a:rPr lang="ru-RU" sz="2000" b="1" dirty="0" err="1">
                <a:solidFill>
                  <a:schemeClr val="tx1"/>
                </a:solidFill>
              </a:rPr>
              <a:t>скоріше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звернутися</a:t>
            </a:r>
            <a:r>
              <a:rPr lang="ru-RU" sz="2000" b="1" dirty="0">
                <a:solidFill>
                  <a:schemeClr val="tx1"/>
                </a:solidFill>
              </a:rPr>
              <a:t> :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71186" y="1923678"/>
            <a:ext cx="3497532" cy="7582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uk-UA" sz="2800" b="1" dirty="0"/>
              <a:t>Д</a:t>
            </a:r>
            <a:r>
              <a:rPr lang="uk-UA" sz="2800" b="1" dirty="0" smtClean="0"/>
              <a:t>о </a:t>
            </a:r>
            <a:r>
              <a:rPr lang="uk-UA" sz="2800" b="1" dirty="0"/>
              <a:t>фахівця із психічного здоров’я </a:t>
            </a:r>
            <a:endParaRPr lang="uk-UA" sz="28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71186" y="2727327"/>
            <a:ext cx="3497532" cy="7582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uk-UA" sz="2800" b="1" dirty="0"/>
              <a:t>свого сімейного </a:t>
            </a:r>
            <a:r>
              <a:rPr lang="uk-UA" sz="2800" b="1" dirty="0" smtClean="0"/>
              <a:t>лікаря</a:t>
            </a:r>
            <a:endParaRPr lang="uk-UA" sz="28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71186" y="3530976"/>
            <a:ext cx="3497532" cy="7582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uk-UA" sz="2800" b="1" dirty="0"/>
              <a:t>на гарячі лінії</a:t>
            </a:r>
            <a:endParaRPr lang="uk-UA" sz="28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71186" y="4334624"/>
            <a:ext cx="3497532" cy="7582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uk-UA" sz="2800" b="1" dirty="0" smtClean="0"/>
              <a:t>на </a:t>
            </a:r>
            <a:r>
              <a:rPr lang="uk-UA" sz="2800" b="1" dirty="0"/>
              <a:t>онлайн-сервіси</a:t>
            </a:r>
            <a:endParaRPr lang="uk-UA" sz="2800" b="1" dirty="0"/>
          </a:p>
        </p:txBody>
      </p:sp>
      <p:sp>
        <p:nvSpPr>
          <p:cNvPr id="11" name="Овал 10"/>
          <p:cNvSpPr/>
          <p:nvPr/>
        </p:nvSpPr>
        <p:spPr>
          <a:xfrm>
            <a:off x="1669577" y="1975748"/>
            <a:ext cx="670175" cy="67017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nvex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FF0000"/>
                </a:solidFill>
              </a:rPr>
              <a:t>1</a:t>
            </a:r>
            <a:endParaRPr lang="uk-UA" sz="4400" b="1" dirty="0">
              <a:solidFill>
                <a:srgbClr val="FF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682977" y="2771339"/>
            <a:ext cx="670175" cy="67017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nvex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FF0000"/>
                </a:solidFill>
              </a:rPr>
              <a:t>2</a:t>
            </a:r>
            <a:endParaRPr lang="uk-UA" sz="4400" b="1" dirty="0">
              <a:solidFill>
                <a:srgbClr val="FF000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682977" y="3574988"/>
            <a:ext cx="670175" cy="67017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nvex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FF0000"/>
                </a:solidFill>
              </a:rPr>
              <a:t>3</a:t>
            </a:r>
            <a:endParaRPr lang="uk-UA" sz="4400" b="1" dirty="0">
              <a:solidFill>
                <a:srgbClr val="FF000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682977" y="4378636"/>
            <a:ext cx="670175" cy="67017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nvex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FF0000"/>
                </a:solidFill>
              </a:rPr>
              <a:t>4</a:t>
            </a:r>
            <a:endParaRPr lang="uk-UA" sz="4400" b="1" dirty="0">
              <a:solidFill>
                <a:srgbClr val="FF0000"/>
              </a:solidFill>
            </a:endParaRPr>
          </a:p>
        </p:txBody>
      </p:sp>
      <p:sp>
        <p:nvSpPr>
          <p:cNvPr id="17" name="Стрелка вправо 16">
            <a:hlinkClick r:id="rId6" action="ppaction://hlinksldjump"/>
          </p:cNvPr>
          <p:cNvSpPr/>
          <p:nvPr/>
        </p:nvSpPr>
        <p:spPr>
          <a:xfrm>
            <a:off x="6637710" y="4620486"/>
            <a:ext cx="886618" cy="50405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218" y="3755936"/>
            <a:ext cx="1555594" cy="93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6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52" y="907473"/>
            <a:ext cx="2157806" cy="427936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2430696" y="1275606"/>
            <a:ext cx="6336704" cy="1609053"/>
          </a:xfrm>
          <a:prstGeom prst="wedgeRoundRectCallout">
            <a:avLst>
              <a:gd name="adj1" fmla="val -58068"/>
              <a:gd name="adj2" fmla="val -35374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</a:rPr>
              <a:t>Ментальне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здоров’я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дасть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тобі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сили</a:t>
            </a:r>
            <a:r>
              <a:rPr lang="ru-RU" sz="2000" b="1" dirty="0">
                <a:solidFill>
                  <a:schemeClr val="tx1"/>
                </a:solidFill>
              </a:rPr>
              <a:t> не просто </a:t>
            </a:r>
            <a:r>
              <a:rPr lang="ru-RU" sz="2000" b="1" dirty="0" err="1">
                <a:solidFill>
                  <a:schemeClr val="tx1"/>
                </a:solidFill>
              </a:rPr>
              <a:t>подолати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важкий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період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життя</a:t>
            </a:r>
            <a:r>
              <a:rPr lang="ru-RU" sz="2000" b="1" dirty="0">
                <a:solidFill>
                  <a:schemeClr val="tx1"/>
                </a:solidFill>
              </a:rPr>
              <a:t>, але й пройти </a:t>
            </a:r>
            <a:r>
              <a:rPr lang="ru-RU" sz="2000" b="1" dirty="0" err="1">
                <a:solidFill>
                  <a:schemeClr val="tx1"/>
                </a:solidFill>
              </a:rPr>
              <a:t>його</a:t>
            </a:r>
            <a:r>
              <a:rPr lang="ru-RU" sz="2000" b="1" dirty="0">
                <a:solidFill>
                  <a:schemeClr val="tx1"/>
                </a:solidFill>
              </a:rPr>
              <a:t> з </a:t>
            </a:r>
            <a:r>
              <a:rPr lang="ru-RU" sz="2000" b="1" dirty="0" err="1">
                <a:solidFill>
                  <a:schemeClr val="tx1"/>
                </a:solidFill>
              </a:rPr>
              <a:t>користю</a:t>
            </a:r>
            <a:r>
              <a:rPr lang="ru-RU" sz="2000" b="1" dirty="0">
                <a:solidFill>
                  <a:schemeClr val="tx1"/>
                </a:solidFill>
              </a:rPr>
              <a:t> для себе.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ЧОГО НЕ СЛІД РОБИТИ…</a:t>
            </a:r>
            <a:endParaRPr lang="uk-UA" sz="7200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pic>
        <p:nvPicPr>
          <p:cNvPr id="6" name="кор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7801128" y="4200013"/>
            <a:ext cx="1224136" cy="757458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818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52" y="907473"/>
            <a:ext cx="2157806" cy="427936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2036254" y="1308118"/>
            <a:ext cx="6336704" cy="3816424"/>
          </a:xfrm>
          <a:prstGeom prst="wedgeRoundRectCallout">
            <a:avLst>
              <a:gd name="adj1" fmla="val -49570"/>
              <a:gd name="adj2" fmla="val -17694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</a:rPr>
              <a:t>Щоб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проблеми</a:t>
            </a:r>
            <a:r>
              <a:rPr lang="ru-RU" sz="2000" b="1" dirty="0">
                <a:solidFill>
                  <a:schemeClr val="tx1"/>
                </a:solidFill>
              </a:rPr>
              <a:t> не </a:t>
            </a:r>
            <a:r>
              <a:rPr lang="ru-RU" sz="2000" b="1" dirty="0" err="1">
                <a:solidFill>
                  <a:schemeClr val="tx1"/>
                </a:solidFill>
              </a:rPr>
              <a:t>поглинули</a:t>
            </a:r>
            <a:r>
              <a:rPr lang="ru-RU" sz="2000" b="1" dirty="0">
                <a:solidFill>
                  <a:schemeClr val="tx1"/>
                </a:solidFill>
              </a:rPr>
              <a:t> тебе разом </a:t>
            </a:r>
            <a:r>
              <a:rPr lang="ru-RU" sz="2000" b="1" dirty="0" err="1">
                <a:solidFill>
                  <a:schemeClr val="tx1"/>
                </a:solidFill>
              </a:rPr>
              <a:t>із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твоїми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мріями</a:t>
            </a:r>
            <a:r>
              <a:rPr lang="ru-RU" sz="2000" b="1" dirty="0">
                <a:solidFill>
                  <a:schemeClr val="tx1"/>
                </a:solidFill>
              </a:rPr>
              <a:t>, не </a:t>
            </a:r>
            <a:r>
              <a:rPr lang="ru-RU" sz="2000" b="1" dirty="0" err="1">
                <a:solidFill>
                  <a:schemeClr val="tx1"/>
                </a:solidFill>
              </a:rPr>
              <a:t>слід</a:t>
            </a:r>
            <a:r>
              <a:rPr lang="ru-RU" sz="2000" b="1" dirty="0" smtClean="0">
                <a:solidFill>
                  <a:schemeClr val="tx1"/>
                </a:solidFill>
              </a:rPr>
              <a:t>:</a:t>
            </a:r>
          </a:p>
          <a:p>
            <a:r>
              <a:rPr lang="ru-RU" sz="1800" dirty="0">
                <a:solidFill>
                  <a:schemeClr val="tx1"/>
                </a:solidFill>
              </a:rPr>
              <a:t>• «</a:t>
            </a:r>
            <a:r>
              <a:rPr lang="ru-RU" sz="1800" dirty="0" err="1">
                <a:solidFill>
                  <a:schemeClr val="tx1"/>
                </a:solidFill>
              </a:rPr>
              <a:t>виправляти</a:t>
            </a:r>
            <a:r>
              <a:rPr lang="ru-RU" sz="1800" dirty="0">
                <a:solidFill>
                  <a:schemeClr val="tx1"/>
                </a:solidFill>
              </a:rPr>
              <a:t>» </a:t>
            </a:r>
            <a:r>
              <a:rPr lang="ru-RU" sz="1800" dirty="0" err="1">
                <a:solidFill>
                  <a:schemeClr val="tx1"/>
                </a:solidFill>
              </a:rPr>
              <a:t>настрій</a:t>
            </a:r>
            <a:r>
              <a:rPr lang="ru-RU" sz="1800" dirty="0">
                <a:solidFill>
                  <a:schemeClr val="tx1"/>
                </a:solidFill>
              </a:rPr>
              <a:t> алкоголем, сигаретами, </a:t>
            </a:r>
            <a:r>
              <a:rPr lang="ru-RU" sz="1800" dirty="0" err="1">
                <a:solidFill>
                  <a:schemeClr val="tx1"/>
                </a:solidFill>
              </a:rPr>
              <a:t>наркотичними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речовинами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r>
              <a:rPr lang="ru-RU" sz="1800" dirty="0" err="1">
                <a:solidFill>
                  <a:schemeClr val="tx1"/>
                </a:solidFill>
              </a:rPr>
              <a:t>кавою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r>
              <a:rPr lang="ru-RU" sz="1800" dirty="0" err="1">
                <a:solidFill>
                  <a:schemeClr val="tx1"/>
                </a:solidFill>
              </a:rPr>
              <a:t>солодощами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r>
              <a:rPr lang="ru-RU" sz="1800" dirty="0" err="1">
                <a:solidFill>
                  <a:schemeClr val="tx1"/>
                </a:solidFill>
              </a:rPr>
              <a:t>переїданням</a:t>
            </a:r>
            <a:r>
              <a:rPr lang="ru-RU" sz="1800" dirty="0">
                <a:solidFill>
                  <a:schemeClr val="tx1"/>
                </a:solidFill>
              </a:rPr>
              <a:t>;</a:t>
            </a:r>
          </a:p>
          <a:p>
            <a:r>
              <a:rPr lang="ru-RU" sz="1800" dirty="0">
                <a:solidFill>
                  <a:schemeClr val="tx1"/>
                </a:solidFill>
              </a:rPr>
              <a:t>• </a:t>
            </a:r>
            <a:r>
              <a:rPr lang="ru-RU" sz="1800" dirty="0" err="1">
                <a:solidFill>
                  <a:schemeClr val="tx1"/>
                </a:solidFill>
              </a:rPr>
              <a:t>відкладати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життя</a:t>
            </a:r>
            <a:r>
              <a:rPr lang="ru-RU" sz="1800" dirty="0">
                <a:solidFill>
                  <a:schemeClr val="tx1"/>
                </a:solidFill>
              </a:rPr>
              <a:t> й </a:t>
            </a:r>
            <a:r>
              <a:rPr lang="ru-RU" sz="1800" dirty="0" err="1">
                <a:solidFill>
                  <a:schemeClr val="tx1"/>
                </a:solidFill>
              </a:rPr>
              <a:t>цілі</a:t>
            </a:r>
            <a:r>
              <a:rPr lang="ru-RU" sz="1800" dirty="0">
                <a:solidFill>
                  <a:schemeClr val="tx1"/>
                </a:solidFill>
              </a:rPr>
              <a:t> на </a:t>
            </a:r>
            <a:r>
              <a:rPr lang="ru-RU" sz="1800" dirty="0" err="1">
                <a:solidFill>
                  <a:schemeClr val="tx1"/>
                </a:solidFill>
              </a:rPr>
              <a:t>потім</a:t>
            </a:r>
            <a:r>
              <a:rPr lang="ru-RU" sz="1800" dirty="0">
                <a:solidFill>
                  <a:schemeClr val="tx1"/>
                </a:solidFill>
              </a:rPr>
              <a:t>;</a:t>
            </a:r>
          </a:p>
          <a:p>
            <a:r>
              <a:rPr lang="ru-RU" sz="1800" dirty="0">
                <a:solidFill>
                  <a:schemeClr val="tx1"/>
                </a:solidFill>
              </a:rPr>
              <a:t>• </a:t>
            </a:r>
            <a:r>
              <a:rPr lang="ru-RU" sz="1800" dirty="0" err="1">
                <a:solidFill>
                  <a:schemeClr val="tx1"/>
                </a:solidFill>
              </a:rPr>
              <a:t>дистанціюватися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від</a:t>
            </a:r>
            <a:r>
              <a:rPr lang="ru-RU" sz="1800" dirty="0">
                <a:solidFill>
                  <a:schemeClr val="tx1"/>
                </a:solidFill>
              </a:rPr>
              <a:t> людей, </a:t>
            </a:r>
            <a:r>
              <a:rPr lang="ru-RU" sz="1800" dirty="0" err="1">
                <a:solidFill>
                  <a:schemeClr val="tx1"/>
                </a:solidFill>
              </a:rPr>
              <a:t>переживати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стрес</a:t>
            </a:r>
            <a:r>
              <a:rPr lang="ru-RU" sz="1800" dirty="0">
                <a:solidFill>
                  <a:schemeClr val="tx1"/>
                </a:solidFill>
              </a:rPr>
              <a:t> на </a:t>
            </a:r>
            <a:r>
              <a:rPr lang="ru-RU" sz="1800" dirty="0" err="1">
                <a:solidFill>
                  <a:schemeClr val="tx1"/>
                </a:solidFill>
              </a:rPr>
              <a:t>самоті</a:t>
            </a:r>
            <a:r>
              <a:rPr lang="ru-RU" sz="1800" dirty="0">
                <a:solidFill>
                  <a:schemeClr val="tx1"/>
                </a:solidFill>
              </a:rPr>
              <a:t>;</a:t>
            </a:r>
          </a:p>
          <a:p>
            <a:r>
              <a:rPr lang="ru-RU" sz="1800" dirty="0">
                <a:solidFill>
                  <a:schemeClr val="tx1"/>
                </a:solidFill>
              </a:rPr>
              <a:t>• </a:t>
            </a:r>
            <a:r>
              <a:rPr lang="ru-RU" sz="1800" dirty="0" err="1">
                <a:solidFill>
                  <a:schemeClr val="tx1"/>
                </a:solidFill>
              </a:rPr>
              <a:t>вивільняти</a:t>
            </a:r>
            <a:r>
              <a:rPr lang="ru-RU" sz="1800" dirty="0">
                <a:solidFill>
                  <a:schemeClr val="tx1"/>
                </a:solidFill>
              </a:rPr>
              <a:t> негатив криками, сварками;</a:t>
            </a:r>
          </a:p>
          <a:p>
            <a:r>
              <a:rPr lang="ru-RU" sz="1800" dirty="0">
                <a:solidFill>
                  <a:schemeClr val="tx1"/>
                </a:solidFill>
              </a:rPr>
              <a:t>• </a:t>
            </a:r>
            <a:r>
              <a:rPr lang="ru-RU" sz="1800" dirty="0" err="1">
                <a:solidFill>
                  <a:schemeClr val="tx1"/>
                </a:solidFill>
              </a:rPr>
              <a:t>звинувачувати</a:t>
            </a:r>
            <a:r>
              <a:rPr lang="ru-RU" sz="1800" dirty="0">
                <a:solidFill>
                  <a:schemeClr val="tx1"/>
                </a:solidFill>
              </a:rPr>
              <a:t> в </a:t>
            </a:r>
            <a:r>
              <a:rPr lang="ru-RU" sz="1800" dirty="0" err="1">
                <a:solidFill>
                  <a:schemeClr val="tx1"/>
                </a:solidFill>
              </a:rPr>
              <a:t>негараздах</a:t>
            </a:r>
            <a:r>
              <a:rPr lang="ru-RU" sz="1800" dirty="0">
                <a:solidFill>
                  <a:schemeClr val="tx1"/>
                </a:solidFill>
              </a:rPr>
              <a:t> себе;</a:t>
            </a:r>
          </a:p>
          <a:p>
            <a:r>
              <a:rPr lang="ru-RU" sz="1800" dirty="0">
                <a:solidFill>
                  <a:schemeClr val="tx1"/>
                </a:solidFill>
              </a:rPr>
              <a:t>• </a:t>
            </a:r>
            <a:r>
              <a:rPr lang="ru-RU" sz="1800" dirty="0" err="1">
                <a:solidFill>
                  <a:schemeClr val="tx1"/>
                </a:solidFill>
              </a:rPr>
              <a:t>копатися</a:t>
            </a:r>
            <a:r>
              <a:rPr lang="ru-RU" sz="1800" dirty="0">
                <a:solidFill>
                  <a:schemeClr val="tx1"/>
                </a:solidFill>
              </a:rPr>
              <a:t> в </a:t>
            </a:r>
            <a:r>
              <a:rPr lang="ru-RU" sz="1800" dirty="0" err="1">
                <a:solidFill>
                  <a:schemeClr val="tx1"/>
                </a:solidFill>
              </a:rPr>
              <a:t>минулому</a:t>
            </a:r>
            <a:r>
              <a:rPr lang="ru-RU" sz="1800" dirty="0">
                <a:solidFill>
                  <a:schemeClr val="tx1"/>
                </a:solidFill>
              </a:rPr>
              <a:t> й </a:t>
            </a:r>
            <a:r>
              <a:rPr lang="ru-RU" sz="1800" dirty="0" err="1">
                <a:solidFill>
                  <a:schemeClr val="tx1"/>
                </a:solidFill>
              </a:rPr>
              <a:t>критикувати</a:t>
            </a:r>
            <a:r>
              <a:rPr lang="ru-RU" sz="1800" dirty="0">
                <a:solidFill>
                  <a:schemeClr val="tx1"/>
                </a:solidFill>
              </a:rPr>
              <a:t> себе за </a:t>
            </a:r>
            <a:r>
              <a:rPr lang="ru-RU" sz="1800" dirty="0" err="1">
                <a:solidFill>
                  <a:schemeClr val="tx1"/>
                </a:solidFill>
              </a:rPr>
              <a:t>вчинки</a:t>
            </a:r>
            <a:r>
              <a:rPr lang="ru-RU" sz="1800" dirty="0">
                <a:solidFill>
                  <a:schemeClr val="tx1"/>
                </a:solidFill>
              </a:rPr>
              <a:t> та думки;</a:t>
            </a:r>
          </a:p>
          <a:p>
            <a:r>
              <a:rPr lang="ru-RU" sz="1800" dirty="0">
                <a:solidFill>
                  <a:schemeClr val="tx1"/>
                </a:solidFill>
              </a:rPr>
              <a:t>• </a:t>
            </a:r>
            <a:r>
              <a:rPr lang="ru-RU" sz="1800" dirty="0" err="1">
                <a:solidFill>
                  <a:schemeClr val="tx1"/>
                </a:solidFill>
              </a:rPr>
              <a:t>опускати</a:t>
            </a:r>
            <a:r>
              <a:rPr lang="ru-RU" sz="1800" dirty="0">
                <a:solidFill>
                  <a:schemeClr val="tx1"/>
                </a:solidFill>
              </a:rPr>
              <a:t> руки й </a:t>
            </a:r>
            <a:r>
              <a:rPr lang="ru-RU" sz="1800" dirty="0" err="1">
                <a:solidFill>
                  <a:schemeClr val="tx1"/>
                </a:solidFill>
              </a:rPr>
              <a:t>переставати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боротися</a:t>
            </a:r>
            <a:r>
              <a:rPr lang="ru-RU" sz="1800" dirty="0">
                <a:solidFill>
                  <a:schemeClr val="tx1"/>
                </a:solidFill>
              </a:rPr>
              <a:t>;</a:t>
            </a:r>
          </a:p>
          <a:p>
            <a:r>
              <a:rPr lang="ru-RU" sz="1800" dirty="0">
                <a:solidFill>
                  <a:schemeClr val="tx1"/>
                </a:solidFill>
              </a:rPr>
              <a:t>• </a:t>
            </a:r>
            <a:r>
              <a:rPr lang="ru-RU" sz="1800" dirty="0" err="1">
                <a:solidFill>
                  <a:schemeClr val="tx1"/>
                </a:solidFill>
              </a:rPr>
              <a:t>чекати</a:t>
            </a:r>
            <a:r>
              <a:rPr lang="ru-RU" sz="1800" dirty="0">
                <a:solidFill>
                  <a:schemeClr val="tx1"/>
                </a:solidFill>
              </a:rPr>
              <a:t>, коли </a:t>
            </a:r>
            <a:r>
              <a:rPr lang="ru-RU" sz="1800" dirty="0" err="1">
                <a:solidFill>
                  <a:schemeClr val="tx1"/>
                </a:solidFill>
              </a:rPr>
              <a:t>пройде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саме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ЧОГО НЕ СЛІД РОБИТИ…</a:t>
            </a:r>
            <a:endParaRPr lang="uk-UA" sz="7200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pic>
        <p:nvPicPr>
          <p:cNvPr id="6" name="кор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  <p:sp>
        <p:nvSpPr>
          <p:cNvPr id="7" name="Стрелка вправо 6">
            <a:hlinkClick r:id="rId9" action="ppaction://hlinksldjump"/>
          </p:cNvPr>
          <p:cNvSpPr/>
          <p:nvPr/>
        </p:nvSpPr>
        <p:spPr>
          <a:xfrm>
            <a:off x="8182852" y="4551680"/>
            <a:ext cx="886618" cy="50405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687130"/>
            <a:ext cx="1555594" cy="93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11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2319552413"/>
              </p:ext>
            </p:extLst>
          </p:nvPr>
        </p:nvGraphicFramePr>
        <p:xfrm>
          <a:off x="-1080848" y="42000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8" name="Стрелка вправо 47"/>
          <p:cNvSpPr/>
          <p:nvPr/>
        </p:nvSpPr>
        <p:spPr>
          <a:xfrm flipH="1">
            <a:off x="3831594" y="2321774"/>
            <a:ext cx="1183559" cy="46457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3491880" y="0"/>
            <a:ext cx="5634464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6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ПОГОВОРИ ЗІ МНОЮ.</a:t>
            </a:r>
            <a:endParaRPr lang="en-US" sz="6600" b="1" spc="300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  <a:p>
            <a:endParaRPr lang="uk-UA" sz="66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pic>
        <p:nvPicPr>
          <p:cNvPr id="52" name="кор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  <p:sp>
        <p:nvSpPr>
          <p:cNvPr id="53" name="ВІДКРИТИ"/>
          <p:cNvSpPr/>
          <p:nvPr/>
        </p:nvSpPr>
        <p:spPr>
          <a:xfrm>
            <a:off x="4652928" y="3235110"/>
            <a:ext cx="3312368" cy="777398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ВІДКРИТИ ЗАПИТАННЯ</a:t>
            </a:r>
            <a:endParaRPr lang="uk-UA" sz="2400" b="1" dirty="0">
              <a:solidFill>
                <a:schemeClr val="tx1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 що ти мрієш?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" name="Умножение 3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Яку ти бачиш школу у майбутньому?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Умножение 57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Ким ти хочеш стати коли виростеш?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1" name="Умножение 60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Що першим ти зробиш після війни?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4" name="Умножение 63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Які почуття виникають в тебе під час сирени?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" name="Умножение 66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Який настрій в тебе сьогодні?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0" name="Умножение 69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Чого ти бажаєш понад усе?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3" name="Умножение 72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75" name="Скругленный прямоугольник 74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Що ти робиш коли тобі сумно?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" name="Умножение 75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Що робить тебе щасливим?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9" name="Умножение 78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80" name="Группа 79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81" name="Скругленный прямоугольник 80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 що ти мрієш?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" name="Умножение 81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84" name="Скругленный прямоугольник 83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Яку ти бачиш школу у майбутньому?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5" name="Умножение 84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86" name="Группа 85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87" name="Скругленный прямоугольник 86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Ким ти хочеш стати коли виростеш?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8" name="Умножение 87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90" name="Скругленный прямоугольник 89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Що першим ти зробиш після війни?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" name="Умножение 90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93" name="Скругленный прямоугольник 92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Які почуття виникають в тебе під час сирени?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Умножение 93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96" name="Скругленный прямоугольник 95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Який настрій в тебе сьогодні?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7" name="Умножение 96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99" name="Скругленный прямоугольник 98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Чого ти бажаєш понад усе?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0" name="Умножение 99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01" name="Группа 100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102" name="Скругленный прямоугольник 101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Що ти робиш коли тобі сумно?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3" name="Умножение 102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04" name="Группа 103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105" name="Скругленный прямоугольник 104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Що робить тебе щасливим?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6" name="Умножение 105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108" name="Скругленный прямоугольник 107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 що ти мрієш?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" name="Умножение 108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10" name="Группа 109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111" name="Скругленный прямоугольник 110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Яку ти бачиш школу у майбутньому?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2" name="Умножение 111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13" name="Группа 112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114" name="Скругленный прямоугольник 113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Ким ти хочеш стати коли виростеш?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5" name="Умножение 114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16" name="Группа 115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117" name="Скругленный прямоугольник 116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Що першим ти зробиш після війни?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8" name="Умножение 117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19" name="Группа 118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120" name="Скругленный прямоугольник 119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Які почуття виникають в тебе під час сирени?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1" name="Умножение 120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22" name="Группа 121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123" name="Скругленный прямоугольник 122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Який настрій в тебе сьогодні?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4" name="Умножение 123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25" name="Группа 124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126" name="Скругленный прямоугольник 125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Чого ти бажаєш понад усе?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7" name="Умножение 126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28" name="Группа 127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129" name="Скругленный прямоугольник 128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Що ти робиш коли тобі сумно?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0" name="Умножение 129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31" name="Группа 130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132" name="Скругленный прямоугольник 131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Що робить тебе щасливим?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" name="Умножение 132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34" name="Группа 133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135" name="Скругленный прямоугольник 134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Що потрібно зробити задля своєї мрії?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6" name="Умножение 135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39" name="Группа 138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140" name="Скругленный прямоугольник 139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Що потрібно зробити задля своєї мрії?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1" name="Умножение 140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42" name="Группа 141"/>
          <p:cNvGrpSpPr/>
          <p:nvPr/>
        </p:nvGrpSpPr>
        <p:grpSpPr>
          <a:xfrm>
            <a:off x="9256292" y="2867725"/>
            <a:ext cx="5075920" cy="1512168"/>
            <a:chOff x="9157632" y="2910190"/>
            <a:chExt cx="5363952" cy="1512168"/>
          </a:xfrm>
        </p:grpSpPr>
        <p:sp>
          <p:nvSpPr>
            <p:cNvPr id="143" name="Скругленный прямоугольник 142"/>
            <p:cNvSpPr/>
            <p:nvPr/>
          </p:nvSpPr>
          <p:spPr>
            <a:xfrm>
              <a:off x="9157632" y="2910190"/>
              <a:ext cx="5312406" cy="151216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Що потрібно зробити задля своєї мрії?</a:t>
              </a:r>
              <a:endPara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4" name="Умножение 143"/>
            <p:cNvSpPr/>
            <p:nvPr/>
          </p:nvSpPr>
          <p:spPr>
            <a:xfrm>
              <a:off x="13945520" y="2910190"/>
              <a:ext cx="576064" cy="50405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45" name="Стрелка вправо 144">
            <a:hlinkClick r:id="rId10" action="ppaction://hlinksldjump"/>
          </p:cNvPr>
          <p:cNvSpPr/>
          <p:nvPr/>
        </p:nvSpPr>
        <p:spPr>
          <a:xfrm>
            <a:off x="8490661" y="4777131"/>
            <a:ext cx="615619" cy="349989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6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411" y="4082920"/>
            <a:ext cx="108012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039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yistroe-peremeschen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9765E-6 L -0.5743 -0.01668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5" y="-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</p:childTnLst>
        </p:cTn>
      </p:par>
    </p:tnLst>
    <p:bldLst>
      <p:bldGraphic spid="47" grpId="0">
        <p:bldAsOne/>
      </p:bldGraphic>
      <p:bldGraphic spid="47" grpId="1">
        <p:bldAsOne/>
      </p:bldGraphic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2430696" y="1275606"/>
            <a:ext cx="6336704" cy="2232248"/>
          </a:xfrm>
          <a:prstGeom prst="wedgeRoundRectCallout">
            <a:avLst>
              <a:gd name="adj1" fmla="val -58068"/>
              <a:gd name="adj2" fmla="val -35374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Коли </a:t>
            </a:r>
            <a:r>
              <a:rPr lang="ru-RU" sz="2000" b="1" dirty="0" err="1">
                <a:solidFill>
                  <a:schemeClr val="tx1"/>
                </a:solidFill>
              </a:rPr>
              <a:t>щодня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виникають</a:t>
            </a:r>
            <a:r>
              <a:rPr lang="ru-RU" sz="2000" b="1" dirty="0">
                <a:solidFill>
                  <a:schemeClr val="tx1"/>
                </a:solidFill>
              </a:rPr>
              <a:t> причини для </a:t>
            </a:r>
            <a:r>
              <a:rPr lang="ru-RU" sz="2000" b="1" dirty="0" err="1">
                <a:solidFill>
                  <a:schemeClr val="tx1"/>
                </a:solidFill>
              </a:rPr>
              <a:t>тривоги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мозок</a:t>
            </a:r>
            <a:r>
              <a:rPr lang="ru-RU" sz="2000" b="1" dirty="0">
                <a:solidFill>
                  <a:schemeClr val="tx1"/>
                </a:solidFill>
              </a:rPr>
              <a:t> не </a:t>
            </a:r>
            <a:r>
              <a:rPr lang="ru-RU" sz="2000" b="1" dirty="0" err="1">
                <a:solidFill>
                  <a:schemeClr val="tx1"/>
                </a:solidFill>
              </a:rPr>
              <a:t>зможе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її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довго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уникати</a:t>
            </a:r>
            <a:r>
              <a:rPr lang="ru-RU" sz="2000" b="1" dirty="0">
                <a:solidFill>
                  <a:schemeClr val="tx1"/>
                </a:solidFill>
              </a:rPr>
              <a:t>. </a:t>
            </a:r>
            <a:r>
              <a:rPr lang="ru-RU" sz="2000" b="1" dirty="0" err="1">
                <a:solidFill>
                  <a:schemeClr val="tx1"/>
                </a:solidFill>
              </a:rPr>
              <a:t>Гніватись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боятися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хотіти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розтрощити</a:t>
            </a:r>
            <a:r>
              <a:rPr lang="ru-RU" sz="2000" b="1" dirty="0">
                <a:solidFill>
                  <a:schemeClr val="tx1"/>
                </a:solidFill>
              </a:rPr>
              <a:t> все </a:t>
            </a:r>
            <a:r>
              <a:rPr lang="ru-RU" sz="2000" b="1" dirty="0" err="1">
                <a:solidFill>
                  <a:schemeClr val="tx1"/>
                </a:solidFill>
              </a:rPr>
              <a:t>навколо</a:t>
            </a:r>
            <a:r>
              <a:rPr lang="ru-RU" sz="2000" b="1" dirty="0">
                <a:solidFill>
                  <a:schemeClr val="tx1"/>
                </a:solidFill>
              </a:rPr>
              <a:t> — </a:t>
            </a:r>
            <a:r>
              <a:rPr lang="ru-RU" sz="2000" b="1" dirty="0" err="1">
                <a:solidFill>
                  <a:schemeClr val="tx1"/>
                </a:solidFill>
              </a:rPr>
              <a:t>це</a:t>
            </a:r>
            <a:r>
              <a:rPr lang="ru-RU" sz="2000" b="1" dirty="0">
                <a:solidFill>
                  <a:schemeClr val="tx1"/>
                </a:solidFill>
              </a:rPr>
              <a:t> не </a:t>
            </a:r>
            <a:r>
              <a:rPr lang="ru-RU" sz="2000" b="1" dirty="0" err="1">
                <a:solidFill>
                  <a:schemeClr val="tx1"/>
                </a:solidFill>
              </a:rPr>
              <a:t>слабкість</a:t>
            </a:r>
            <a:r>
              <a:rPr lang="ru-RU" sz="2000" b="1" dirty="0">
                <a:solidFill>
                  <a:schemeClr val="tx1"/>
                </a:solidFill>
              </a:rPr>
              <a:t>, а нормальна </a:t>
            </a:r>
            <a:r>
              <a:rPr lang="ru-RU" sz="2000" b="1" dirty="0" err="1">
                <a:solidFill>
                  <a:schemeClr val="tx1"/>
                </a:solidFill>
              </a:rPr>
              <a:t>реакція</a:t>
            </a:r>
            <a:r>
              <a:rPr lang="ru-RU" sz="2000" b="1" dirty="0">
                <a:solidFill>
                  <a:schemeClr val="tx1"/>
                </a:solidFill>
              </a:rPr>
              <a:t> на </a:t>
            </a:r>
            <a:r>
              <a:rPr lang="ru-RU" sz="2000" b="1" dirty="0" err="1">
                <a:solidFill>
                  <a:schemeClr val="tx1"/>
                </a:solidFill>
              </a:rPr>
              <a:t>ненормальний</a:t>
            </a:r>
            <a:r>
              <a:rPr lang="ru-RU" sz="2000" b="1" dirty="0">
                <a:solidFill>
                  <a:schemeClr val="tx1"/>
                </a:solidFill>
              </a:rPr>
              <a:t> стан речей. Треба </a:t>
            </a:r>
            <a:r>
              <a:rPr lang="ru-RU" sz="2000" b="1" dirty="0" err="1">
                <a:solidFill>
                  <a:schemeClr val="tx1"/>
                </a:solidFill>
              </a:rPr>
              <a:t>навчитися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переживати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емоційні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бурі</a:t>
            </a:r>
            <a:r>
              <a:rPr lang="ru-RU" sz="2000" b="1" dirty="0">
                <a:solidFill>
                  <a:schemeClr val="tx1"/>
                </a:solidFill>
              </a:rPr>
              <a:t> й </a:t>
            </a:r>
            <a:r>
              <a:rPr lang="ru-RU" sz="2000" b="1" dirty="0" err="1">
                <a:solidFill>
                  <a:schemeClr val="tx1"/>
                </a:solidFill>
              </a:rPr>
              <a:t>рухатись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далі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ОПАНУЙ СТРЕС!</a:t>
            </a:r>
            <a:endParaRPr lang="uk-UA" sz="72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pic>
        <p:nvPicPr>
          <p:cNvPr id="6" name="кор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96074"/>
            <a:ext cx="1773789" cy="4380952"/>
          </a:xfrm>
          <a:prstGeom prst="rect">
            <a:avLst/>
          </a:prstGeom>
        </p:spPr>
      </p:pic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7801128" y="4200013"/>
            <a:ext cx="1224136" cy="757458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116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ЗНІМИ НАПРУГУ В ТІЛІ</a:t>
            </a:r>
            <a:endParaRPr lang="uk-UA" sz="72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47314"/>
            <a:ext cx="539644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74681"/>
            <a:ext cx="3405866" cy="3968820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Вправа Для Зняття Стресу Лимон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43919" y="1563638"/>
            <a:ext cx="5120569" cy="2880320"/>
          </a:xfrm>
          <a:prstGeom prst="rect">
            <a:avLst/>
          </a:prstGeom>
        </p:spPr>
      </p:pic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2164530" y="4369006"/>
            <a:ext cx="1224136" cy="757458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к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6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2195736" y="2715766"/>
            <a:ext cx="6336704" cy="2232248"/>
          </a:xfrm>
          <a:prstGeom prst="wedgeRoundRectCallout">
            <a:avLst>
              <a:gd name="adj1" fmla="val -50051"/>
              <a:gd name="adj2" fmla="val -20809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</a:rPr>
              <a:t>Вправа</a:t>
            </a:r>
            <a:endParaRPr lang="ru-RU" sz="2000" b="1" dirty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«</a:t>
            </a:r>
            <a:r>
              <a:rPr lang="ru-RU" sz="2000" b="1" dirty="0" err="1">
                <a:solidFill>
                  <a:schemeClr val="tx1"/>
                </a:solidFill>
              </a:rPr>
              <a:t>Техніка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релаксації</a:t>
            </a:r>
            <a:r>
              <a:rPr lang="ru-RU" sz="2000" b="1" dirty="0" smtClean="0">
                <a:solidFill>
                  <a:schemeClr val="tx1"/>
                </a:solidFill>
              </a:rPr>
              <a:t>: </a:t>
            </a:r>
            <a:r>
              <a:rPr lang="ru-RU" sz="2000" b="1" dirty="0" err="1" smtClean="0">
                <a:solidFill>
                  <a:schemeClr val="tx1"/>
                </a:solidFill>
              </a:rPr>
              <a:t>повільне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дихання</a:t>
            </a:r>
            <a:r>
              <a:rPr lang="ru-RU" sz="2000" b="1" dirty="0" smtClean="0">
                <a:solidFill>
                  <a:schemeClr val="tx1"/>
                </a:solidFill>
              </a:rPr>
              <a:t>»</a:t>
            </a:r>
          </a:p>
          <a:p>
            <a:r>
              <a:rPr lang="ru-RU" sz="2000" dirty="0" err="1">
                <a:solidFill>
                  <a:schemeClr val="tx1"/>
                </a:solidFill>
              </a:rPr>
              <a:t>Заплющ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очі</a:t>
            </a:r>
            <a:r>
              <a:rPr lang="ru-RU" sz="2000" dirty="0">
                <a:solidFill>
                  <a:schemeClr val="tx1"/>
                </a:solidFill>
              </a:rPr>
              <a:t>. </a:t>
            </a:r>
            <a:r>
              <a:rPr lang="ru-RU" sz="2000" dirty="0" err="1">
                <a:solidFill>
                  <a:schemeClr val="tx1"/>
                </a:solidFill>
              </a:rPr>
              <a:t>Відчуй</a:t>
            </a:r>
            <a:r>
              <a:rPr lang="ru-RU" sz="2000" dirty="0">
                <a:solidFill>
                  <a:schemeClr val="tx1"/>
                </a:solidFill>
              </a:rPr>
              <a:t> ногами </a:t>
            </a:r>
            <a:r>
              <a:rPr lang="ru-RU" sz="2000" dirty="0" err="1">
                <a:solidFill>
                  <a:schemeClr val="tx1"/>
                </a:solidFill>
              </a:rPr>
              <a:t>підлогу</a:t>
            </a:r>
            <a:r>
              <a:rPr lang="ru-RU" sz="2000" dirty="0">
                <a:solidFill>
                  <a:schemeClr val="tx1"/>
                </a:solidFill>
              </a:rPr>
              <a:t>. </a:t>
            </a:r>
            <a:r>
              <a:rPr lang="ru-RU" sz="2000" dirty="0" err="1">
                <a:solidFill>
                  <a:schemeClr val="tx1"/>
                </a:solidFill>
              </a:rPr>
              <a:t>Глибоко</a:t>
            </a:r>
            <a:r>
              <a:rPr lang="ru-RU" sz="2000" dirty="0">
                <a:solidFill>
                  <a:schemeClr val="tx1"/>
                </a:solidFill>
              </a:rPr>
              <a:t> й </a:t>
            </a:r>
            <a:r>
              <a:rPr lang="ru-RU" sz="2000" dirty="0" err="1">
                <a:solidFill>
                  <a:schemeClr val="tx1"/>
                </a:solidFill>
              </a:rPr>
              <a:t>повільно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вдихни</a:t>
            </a:r>
            <a:r>
              <a:rPr lang="ru-RU" sz="2000" dirty="0">
                <a:solidFill>
                  <a:schemeClr val="tx1"/>
                </a:solidFill>
              </a:rPr>
              <a:t> через </a:t>
            </a:r>
            <a:r>
              <a:rPr lang="ru-RU" sz="2000" dirty="0" err="1">
                <a:solidFill>
                  <a:schemeClr val="tx1"/>
                </a:solidFill>
              </a:rPr>
              <a:t>ніс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рахуючи</a:t>
            </a:r>
            <a:r>
              <a:rPr lang="ru-RU" sz="2000" dirty="0">
                <a:solidFill>
                  <a:schemeClr val="tx1"/>
                </a:solidFill>
              </a:rPr>
              <a:t> до 3-х. Впусти </a:t>
            </a:r>
            <a:r>
              <a:rPr lang="ru-RU" sz="2000" dirty="0" err="1">
                <a:solidFill>
                  <a:schemeClr val="tx1"/>
                </a:solidFill>
              </a:rPr>
              <a:t>повітря</a:t>
            </a:r>
            <a:r>
              <a:rPr lang="ru-RU" sz="2000" dirty="0">
                <a:solidFill>
                  <a:schemeClr val="tx1"/>
                </a:solidFill>
              </a:rPr>
              <a:t> до самого низу </a:t>
            </a:r>
            <a:r>
              <a:rPr lang="ru-RU" sz="2000" dirty="0" err="1">
                <a:solidFill>
                  <a:schemeClr val="tx1"/>
                </a:solidFill>
              </a:rPr>
              <a:t>легень</a:t>
            </a:r>
            <a:r>
              <a:rPr lang="ru-RU" sz="2000" dirty="0">
                <a:solidFill>
                  <a:schemeClr val="tx1"/>
                </a:solidFill>
              </a:rPr>
              <a:t>. </a:t>
            </a:r>
            <a:r>
              <a:rPr lang="ru-RU" sz="2000" dirty="0" err="1">
                <a:solidFill>
                  <a:schemeClr val="tx1"/>
                </a:solidFill>
              </a:rPr>
              <a:t>Тепер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повільно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видихни</a:t>
            </a:r>
            <a:r>
              <a:rPr lang="ru-RU" sz="2000" dirty="0">
                <a:solidFill>
                  <a:schemeClr val="tx1"/>
                </a:solidFill>
              </a:rPr>
              <a:t> через рот, </a:t>
            </a:r>
            <a:r>
              <a:rPr lang="ru-RU" sz="2000" dirty="0" err="1">
                <a:solidFill>
                  <a:schemeClr val="tx1"/>
                </a:solidFill>
              </a:rPr>
              <a:t>рахуючи</a:t>
            </a:r>
            <a:r>
              <a:rPr lang="ru-RU" sz="2000" dirty="0">
                <a:solidFill>
                  <a:schemeClr val="tx1"/>
                </a:solidFill>
              </a:rPr>
              <a:t> до 6-ти.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ЗНІМИ НАПРУГУ В ТІЛІ</a:t>
            </a:r>
            <a:endParaRPr lang="uk-UA" sz="72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pic>
        <p:nvPicPr>
          <p:cNvPr id="6" name="кор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4" y="843558"/>
            <a:ext cx="1901795" cy="4380952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6249050" y="1764689"/>
            <a:ext cx="2160240" cy="8957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98" name="Picture 2" descr="Музыка – Бесплатные иконки: Музыка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336" y="1868722"/>
            <a:ext cx="680352" cy="68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плей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08"/>
          <a:stretch/>
        </p:blipFill>
        <p:spPr bwMode="auto">
          <a:xfrm>
            <a:off x="6107443" y="1868722"/>
            <a:ext cx="893237" cy="79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стоп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631864" y="1829790"/>
            <a:ext cx="900576" cy="79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Wonderful Glide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32615" y="-596602"/>
            <a:ext cx="487363" cy="4873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771550"/>
            <a:ext cx="2436328" cy="2689953"/>
          </a:xfrm>
          <a:prstGeom prst="rect">
            <a:avLst/>
          </a:prstGeom>
        </p:spPr>
      </p:pic>
      <p:sp>
        <p:nvSpPr>
          <p:cNvPr id="20" name="Стрелка вправо 19">
            <a:hlinkClick r:id="" action="ppaction://hlinkshowjump?jump=nextslide"/>
          </p:cNvPr>
          <p:cNvSpPr/>
          <p:nvPr/>
        </p:nvSpPr>
        <p:spPr>
          <a:xfrm>
            <a:off x="7801128" y="4200013"/>
            <a:ext cx="1224136" cy="757458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05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28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91630"/>
            <a:ext cx="539644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74681"/>
            <a:ext cx="3405866" cy="3968820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ЗВІЛЬНИСЬ ВІД </a:t>
            </a:r>
            <a:r>
              <a:rPr lang="ru-RU" sz="60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ТРИВОЖНИХ ДУМОК</a:t>
            </a:r>
            <a:endParaRPr lang="uk-UA" sz="60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2164530" y="4369006"/>
            <a:ext cx="1224136" cy="757458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79912" y="1625806"/>
            <a:ext cx="5236840" cy="2890160"/>
          </a:xfrm>
          <a:prstGeom prst="rect">
            <a:avLst/>
          </a:prstGeom>
        </p:spPr>
      </p:pic>
      <p:pic>
        <p:nvPicPr>
          <p:cNvPr id="12" name="к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8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91630"/>
            <a:ext cx="539644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74681"/>
            <a:ext cx="3405866" cy="3968820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2164530" y="4369006"/>
            <a:ext cx="1224136" cy="757458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79912" y="1563638"/>
            <a:ext cx="5236840" cy="2952328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-17656" y="5147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ru-RU" sz="60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ЗВІЛЬНИСЬ ВІД </a:t>
            </a:r>
            <a:r>
              <a:rPr lang="ru-RU" sz="60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ТРИВОЖНИХ ДУМОК</a:t>
            </a:r>
            <a:endParaRPr lang="uk-UA" sz="60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pic>
        <p:nvPicPr>
          <p:cNvPr id="12" name="к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5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569" y="1447314"/>
            <a:ext cx="6411783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Ти як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21115" y="1519322"/>
            <a:ext cx="6154690" cy="295232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15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ТИ</a:t>
            </a:r>
            <a:r>
              <a:rPr lang="uk-UA" sz="115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 ЯК?</a:t>
            </a:r>
            <a:endParaRPr lang="uk-UA" sz="115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74681"/>
            <a:ext cx="3405866" cy="3968820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к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1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5758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91630"/>
            <a:ext cx="539644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74681"/>
            <a:ext cx="3405866" cy="3968820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Вправа Для Зменшення Занепокоєння, Тривоги, Стресу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99656" y="1610748"/>
            <a:ext cx="5236840" cy="2905218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ЗВІЛЬНИСЬ ВІД </a:t>
            </a:r>
            <a:r>
              <a:rPr lang="ru-RU" sz="60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ТРИВОЖНИХ ДУМОК</a:t>
            </a:r>
            <a:endParaRPr lang="uk-UA" sz="60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2164530" y="4369006"/>
            <a:ext cx="1224136" cy="757458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к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2195736" y="2430780"/>
            <a:ext cx="6336704" cy="2517234"/>
          </a:xfrm>
          <a:prstGeom prst="wedgeRoundRectCallout">
            <a:avLst>
              <a:gd name="adj1" fmla="val -50051"/>
              <a:gd name="adj2" fmla="val -20809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chemeClr val="tx1"/>
                </a:solidFill>
              </a:rPr>
              <a:t>Вправа</a:t>
            </a:r>
            <a:r>
              <a:rPr lang="ru-RU" sz="1400" b="1" dirty="0">
                <a:solidFill>
                  <a:schemeClr val="tx1"/>
                </a:solidFill>
              </a:rPr>
              <a:t> «</a:t>
            </a:r>
            <a:r>
              <a:rPr lang="ru-RU" sz="1400" b="1" dirty="0" err="1">
                <a:solidFill>
                  <a:schemeClr val="tx1"/>
                </a:solidFill>
              </a:rPr>
              <a:t>Заземлення</a:t>
            </a:r>
            <a:r>
              <a:rPr lang="ru-RU" sz="1400" b="1" dirty="0">
                <a:solidFill>
                  <a:schemeClr val="tx1"/>
                </a:solidFill>
              </a:rPr>
              <a:t>» 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1.Спочатку </a:t>
            </a:r>
            <a:r>
              <a:rPr lang="ru-RU" sz="1400" dirty="0">
                <a:solidFill>
                  <a:schemeClr val="tx1"/>
                </a:solidFill>
              </a:rPr>
              <a:t>треба </a:t>
            </a:r>
            <a:r>
              <a:rPr lang="ru-RU" sz="1400" dirty="0" err="1">
                <a:solidFill>
                  <a:schemeClr val="tx1"/>
                </a:solidFill>
              </a:rPr>
              <a:t>звернути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увагу</a:t>
            </a:r>
            <a:r>
              <a:rPr lang="ru-RU" sz="1400" dirty="0">
                <a:solidFill>
                  <a:schemeClr val="tx1"/>
                </a:solidFill>
              </a:rPr>
              <a:t> на те, як </a:t>
            </a:r>
            <a:r>
              <a:rPr lang="ru-RU" sz="1400" dirty="0" err="1">
                <a:solidFill>
                  <a:schemeClr val="tx1"/>
                </a:solidFill>
              </a:rPr>
              <a:t>ти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почуваєшся</a:t>
            </a:r>
            <a:r>
              <a:rPr lang="ru-RU" sz="1400" dirty="0">
                <a:solidFill>
                  <a:schemeClr val="tx1"/>
                </a:solidFill>
              </a:rPr>
              <a:t> зараз і про </a:t>
            </a:r>
            <a:r>
              <a:rPr lang="ru-RU" sz="1400" dirty="0" err="1">
                <a:solidFill>
                  <a:schemeClr val="tx1"/>
                </a:solidFill>
              </a:rPr>
              <a:t>що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думаєш</a:t>
            </a:r>
            <a:r>
              <a:rPr lang="ru-RU" sz="1400" dirty="0">
                <a:solidFill>
                  <a:schemeClr val="tx1"/>
                </a:solidFill>
              </a:rPr>
              <a:t>. Проговори </a:t>
            </a:r>
            <a:r>
              <a:rPr lang="ru-RU" sz="1400" dirty="0" err="1">
                <a:solidFill>
                  <a:schemeClr val="tx1"/>
                </a:solidFill>
              </a:rPr>
              <a:t>це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собі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подумки</a:t>
            </a:r>
            <a:r>
              <a:rPr lang="ru-RU" sz="1400" dirty="0">
                <a:solidFill>
                  <a:schemeClr val="tx1"/>
                </a:solidFill>
              </a:rPr>
              <a:t>. </a:t>
            </a:r>
            <a:endParaRPr lang="ru-RU" sz="1400" dirty="0" smtClean="0">
              <a:solidFill>
                <a:schemeClr val="tx1"/>
              </a:solidFill>
            </a:endParaRPr>
          </a:p>
          <a:p>
            <a:r>
              <a:rPr lang="ru-RU" sz="1400" dirty="0" smtClean="0">
                <a:solidFill>
                  <a:schemeClr val="tx1"/>
                </a:solidFill>
              </a:rPr>
              <a:t>2.Тепер </a:t>
            </a:r>
            <a:r>
              <a:rPr lang="ru-RU" sz="1400" dirty="0" err="1">
                <a:solidFill>
                  <a:schemeClr val="tx1"/>
                </a:solidFill>
              </a:rPr>
              <a:t>спробуй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уповільнитися</a:t>
            </a:r>
            <a:r>
              <a:rPr lang="ru-RU" sz="1400" dirty="0">
                <a:solidFill>
                  <a:schemeClr val="tx1"/>
                </a:solidFill>
              </a:rPr>
              <a:t> й </a:t>
            </a:r>
            <a:r>
              <a:rPr lang="ru-RU" sz="1400" dirty="0" err="1">
                <a:solidFill>
                  <a:schemeClr val="tx1"/>
                </a:solidFill>
              </a:rPr>
              <a:t>з’єднатися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зі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своїм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тілом</a:t>
            </a:r>
            <a:r>
              <a:rPr lang="ru-RU" sz="1400" dirty="0">
                <a:solidFill>
                  <a:schemeClr val="tx1"/>
                </a:solidFill>
              </a:rPr>
              <a:t>. </a:t>
            </a:r>
            <a:r>
              <a:rPr lang="ru-RU" sz="1400" dirty="0" err="1" smtClean="0">
                <a:solidFill>
                  <a:schemeClr val="tx1"/>
                </a:solidFill>
              </a:rPr>
              <a:t>Повністю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видихни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повітря</a:t>
            </a:r>
            <a:r>
              <a:rPr lang="ru-RU" sz="1400" dirty="0">
                <a:solidFill>
                  <a:schemeClr val="tx1"/>
                </a:solidFill>
              </a:rPr>
              <a:t> з </a:t>
            </a:r>
            <a:r>
              <a:rPr lang="ru-RU" sz="1400" dirty="0" err="1">
                <a:solidFill>
                  <a:schemeClr val="tx1"/>
                </a:solidFill>
              </a:rPr>
              <a:t>легень</a:t>
            </a:r>
            <a:r>
              <a:rPr lang="ru-RU" sz="1400" dirty="0">
                <a:solidFill>
                  <a:schemeClr val="tx1"/>
                </a:solidFill>
              </a:rPr>
              <a:t>, а </a:t>
            </a:r>
            <a:r>
              <a:rPr lang="ru-RU" sz="1400" dirty="0" err="1">
                <a:solidFill>
                  <a:schemeClr val="tx1"/>
                </a:solidFill>
              </a:rPr>
              <a:t>тоді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знову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повільно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їх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наповни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глибоким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вдихом</a:t>
            </a:r>
            <a:r>
              <a:rPr lang="ru-RU" sz="1400" dirty="0">
                <a:solidFill>
                  <a:schemeClr val="tx1"/>
                </a:solidFill>
              </a:rPr>
              <a:t>. </a:t>
            </a:r>
            <a:r>
              <a:rPr lang="ru-RU" sz="1400" dirty="0" err="1">
                <a:solidFill>
                  <a:schemeClr val="tx1"/>
                </a:solidFill>
              </a:rPr>
              <a:t>Повільно</a:t>
            </a:r>
            <a:r>
              <a:rPr lang="ru-RU" sz="1400" dirty="0">
                <a:solidFill>
                  <a:schemeClr val="tx1"/>
                </a:solidFill>
              </a:rPr>
              <a:t> притисни </a:t>
            </a:r>
            <a:r>
              <a:rPr lang="ru-RU" sz="1400" dirty="0" err="1">
                <a:solidFill>
                  <a:schemeClr val="tx1"/>
                </a:solidFill>
              </a:rPr>
              <a:t>ступні</a:t>
            </a:r>
            <a:r>
              <a:rPr lang="ru-RU" sz="1400" dirty="0">
                <a:solidFill>
                  <a:schemeClr val="tx1"/>
                </a:solidFill>
              </a:rPr>
              <a:t> до </a:t>
            </a:r>
            <a:r>
              <a:rPr lang="ru-RU" sz="1400" dirty="0" err="1">
                <a:solidFill>
                  <a:schemeClr val="tx1"/>
                </a:solidFill>
              </a:rPr>
              <a:t>підлоги</a:t>
            </a:r>
            <a:r>
              <a:rPr lang="ru-RU" sz="1400" dirty="0">
                <a:solidFill>
                  <a:schemeClr val="tx1"/>
                </a:solidFill>
              </a:rPr>
              <a:t>. Так само плавно </a:t>
            </a:r>
            <a:r>
              <a:rPr lang="ru-RU" sz="1400" dirty="0" err="1">
                <a:solidFill>
                  <a:schemeClr val="tx1"/>
                </a:solidFill>
              </a:rPr>
              <a:t>витягни</a:t>
            </a:r>
            <a:r>
              <a:rPr lang="ru-RU" sz="1400" dirty="0">
                <a:solidFill>
                  <a:schemeClr val="tx1"/>
                </a:solidFill>
              </a:rPr>
              <a:t> руки </a:t>
            </a:r>
            <a:r>
              <a:rPr lang="ru-RU" sz="1400" dirty="0" err="1">
                <a:solidFill>
                  <a:schemeClr val="tx1"/>
                </a:solidFill>
              </a:rPr>
              <a:t>вздовж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тіла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або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зімкни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долоні</a:t>
            </a:r>
            <a:r>
              <a:rPr lang="ru-RU" sz="1400" dirty="0">
                <a:solidFill>
                  <a:schemeClr val="tx1"/>
                </a:solidFill>
              </a:rPr>
              <a:t> перед </a:t>
            </a:r>
            <a:r>
              <a:rPr lang="ru-RU" sz="1400" dirty="0" smtClean="0">
                <a:solidFill>
                  <a:schemeClr val="tx1"/>
                </a:solidFill>
              </a:rPr>
              <a:t>собою.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3.Перенаправ </a:t>
            </a:r>
            <a:r>
              <a:rPr lang="ru-RU" sz="1400" dirty="0" err="1">
                <a:solidFill>
                  <a:schemeClr val="tx1"/>
                </a:solidFill>
              </a:rPr>
              <a:t>увагу</a:t>
            </a:r>
            <a:r>
              <a:rPr lang="ru-RU" sz="1400" dirty="0">
                <a:solidFill>
                  <a:schemeClr val="tx1"/>
                </a:solidFill>
              </a:rPr>
              <a:t> на </a:t>
            </a:r>
            <a:r>
              <a:rPr lang="ru-RU" sz="1400" dirty="0" err="1">
                <a:solidFill>
                  <a:schemeClr val="tx1"/>
                </a:solidFill>
              </a:rPr>
              <a:t>світ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навколо</a:t>
            </a:r>
            <a:r>
              <a:rPr lang="ru-RU" sz="1400" dirty="0">
                <a:solidFill>
                  <a:schemeClr val="tx1"/>
                </a:solidFill>
              </a:rPr>
              <a:t>. </a:t>
            </a:r>
            <a:r>
              <a:rPr lang="ru-RU" sz="1400" dirty="0" err="1">
                <a:solidFill>
                  <a:schemeClr val="tx1"/>
                </a:solidFill>
              </a:rPr>
              <a:t>Які</a:t>
            </a:r>
            <a:r>
              <a:rPr lang="ru-RU" sz="1400" dirty="0">
                <a:solidFill>
                  <a:schemeClr val="tx1"/>
                </a:solidFill>
              </a:rPr>
              <a:t> 5 </a:t>
            </a:r>
            <a:r>
              <a:rPr lang="ru-RU" sz="1400" dirty="0" err="1">
                <a:solidFill>
                  <a:schemeClr val="tx1"/>
                </a:solidFill>
              </a:rPr>
              <a:t>предметів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ти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бачиш</a:t>
            </a:r>
            <a:r>
              <a:rPr lang="ru-RU" sz="1400" dirty="0">
                <a:solidFill>
                  <a:schemeClr val="tx1"/>
                </a:solidFill>
              </a:rPr>
              <a:t>? 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endParaRPr lang="ru-RU" sz="1400" dirty="0">
              <a:solidFill>
                <a:schemeClr val="tx1"/>
              </a:solidFill>
            </a:endParaRPr>
          </a:p>
          <a:p>
            <a:r>
              <a:rPr lang="ru-RU" sz="1400" dirty="0">
                <a:solidFill>
                  <a:schemeClr val="tx1"/>
                </a:solidFill>
              </a:rPr>
              <a:t>Стисни руки </a:t>
            </a:r>
            <a:r>
              <a:rPr lang="ru-RU" sz="1400" dirty="0" err="1">
                <a:solidFill>
                  <a:schemeClr val="tx1"/>
                </a:solidFill>
              </a:rPr>
              <a:t>міцно</a:t>
            </a:r>
            <a:r>
              <a:rPr lang="ru-RU" sz="1400" dirty="0">
                <a:solidFill>
                  <a:schemeClr val="tx1"/>
                </a:solidFill>
              </a:rPr>
              <a:t> в кулаки. Наче </a:t>
            </a:r>
            <a:r>
              <a:rPr lang="ru-RU" sz="1400" dirty="0" err="1">
                <a:solidFill>
                  <a:schemeClr val="tx1"/>
                </a:solidFill>
              </a:rPr>
              <a:t>це</a:t>
            </a:r>
            <a:r>
              <a:rPr lang="ru-RU" sz="1400" dirty="0">
                <a:solidFill>
                  <a:schemeClr val="tx1"/>
                </a:solidFill>
              </a:rPr>
              <a:t> два </a:t>
            </a:r>
            <a:r>
              <a:rPr lang="ru-RU" sz="1400" dirty="0" err="1">
                <a:solidFill>
                  <a:schemeClr val="tx1"/>
                </a:solidFill>
              </a:rPr>
              <a:t>камінчики</a:t>
            </a:r>
            <a:r>
              <a:rPr lang="ru-RU" sz="1400" dirty="0">
                <a:solidFill>
                  <a:schemeClr val="tx1"/>
                </a:solidFill>
              </a:rPr>
              <a:t>. </a:t>
            </a:r>
            <a:r>
              <a:rPr lang="ru-RU" sz="1400" dirty="0" err="1">
                <a:solidFill>
                  <a:schemeClr val="tx1"/>
                </a:solidFill>
              </a:rPr>
              <a:t>Потримай</a:t>
            </a:r>
            <a:r>
              <a:rPr lang="ru-RU" sz="1400" dirty="0">
                <a:solidFill>
                  <a:schemeClr val="tx1"/>
                </a:solidFill>
              </a:rPr>
              <a:t> так секунд 7-10. </a:t>
            </a:r>
            <a:r>
              <a:rPr lang="ru-RU" sz="1400" dirty="0" err="1">
                <a:solidFill>
                  <a:schemeClr val="tx1"/>
                </a:solidFill>
              </a:rPr>
              <a:t>Після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цього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розслаб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їх</a:t>
            </a:r>
            <a:r>
              <a:rPr lang="ru-RU" sz="1400" dirty="0">
                <a:solidFill>
                  <a:schemeClr val="tx1"/>
                </a:solidFill>
              </a:rPr>
              <a:t> на 15-20 секунд. </a:t>
            </a:r>
            <a:r>
              <a:rPr lang="ru-RU" sz="1400" dirty="0" err="1">
                <a:solidFill>
                  <a:schemeClr val="tx1"/>
                </a:solidFill>
              </a:rPr>
              <a:t>Тепер</a:t>
            </a:r>
            <a:r>
              <a:rPr lang="ru-RU" sz="1400" dirty="0">
                <a:solidFill>
                  <a:schemeClr val="tx1"/>
                </a:solidFill>
              </a:rPr>
              <a:t> так само </a:t>
            </a:r>
            <a:r>
              <a:rPr lang="ru-RU" sz="1400" dirty="0" err="1">
                <a:solidFill>
                  <a:schemeClr val="tx1"/>
                </a:solidFill>
              </a:rPr>
              <a:t>напруж</a:t>
            </a:r>
            <a:r>
              <a:rPr lang="ru-RU" sz="1400" dirty="0">
                <a:solidFill>
                  <a:schemeClr val="tx1"/>
                </a:solidFill>
              </a:rPr>
              <a:t> усе </a:t>
            </a:r>
            <a:r>
              <a:rPr lang="ru-RU" sz="1400" dirty="0" err="1">
                <a:solidFill>
                  <a:schemeClr val="tx1"/>
                </a:solidFill>
              </a:rPr>
              <a:t>тіло</a:t>
            </a:r>
            <a:r>
              <a:rPr lang="ru-RU" sz="1400" dirty="0">
                <a:solidFill>
                  <a:schemeClr val="tx1"/>
                </a:solidFill>
              </a:rPr>
              <a:t>. </a:t>
            </a:r>
            <a:r>
              <a:rPr lang="ru-RU" sz="1400" dirty="0" err="1">
                <a:solidFill>
                  <a:schemeClr val="tx1"/>
                </a:solidFill>
              </a:rPr>
              <a:t>Ти</a:t>
            </a:r>
            <a:r>
              <a:rPr lang="ru-RU" sz="1400" dirty="0">
                <a:solidFill>
                  <a:schemeClr val="tx1"/>
                </a:solidFill>
              </a:rPr>
              <a:t> — один великий </a:t>
            </a:r>
            <a:r>
              <a:rPr lang="ru-RU" sz="1400" dirty="0" err="1">
                <a:solidFill>
                  <a:schemeClr val="tx1"/>
                </a:solidFill>
              </a:rPr>
              <a:t>камінчик</a:t>
            </a:r>
            <a:r>
              <a:rPr lang="ru-RU" sz="1400" dirty="0">
                <a:solidFill>
                  <a:schemeClr val="tx1"/>
                </a:solidFill>
              </a:rPr>
              <a:t>. Через </a:t>
            </a:r>
            <a:r>
              <a:rPr lang="ru-RU" sz="1400" dirty="0" err="1">
                <a:solidFill>
                  <a:schemeClr val="tx1"/>
                </a:solidFill>
              </a:rPr>
              <a:t>декілька</a:t>
            </a:r>
            <a:r>
              <a:rPr lang="ru-RU" sz="1400" dirty="0">
                <a:solidFill>
                  <a:schemeClr val="tx1"/>
                </a:solidFill>
              </a:rPr>
              <a:t> секунд </a:t>
            </a:r>
            <a:r>
              <a:rPr lang="ru-RU" sz="1400" dirty="0" err="1">
                <a:solidFill>
                  <a:schemeClr val="tx1"/>
                </a:solidFill>
              </a:rPr>
              <a:t>розслабся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ЗВІЛЬНИСЬ ВІД </a:t>
            </a:r>
            <a:r>
              <a:rPr lang="ru-RU" sz="60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ТРИВОЖНИХ ДУМОК</a:t>
            </a:r>
            <a:endParaRPr lang="uk-UA" sz="60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pic>
        <p:nvPicPr>
          <p:cNvPr id="6" name="кор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4" y="843558"/>
            <a:ext cx="1901795" cy="4380952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6226262" y="1492414"/>
            <a:ext cx="2160240" cy="8957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98" name="Picture 2" descr="Музыка – Бесплатные иконки: Музыка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548" y="1596447"/>
            <a:ext cx="680352" cy="68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плей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08"/>
          <a:stretch/>
        </p:blipFill>
        <p:spPr bwMode="auto">
          <a:xfrm>
            <a:off x="6084655" y="1596447"/>
            <a:ext cx="893237" cy="79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стоп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609076" y="1557515"/>
            <a:ext cx="900576" cy="79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Wonderful Glide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32615" y="-596602"/>
            <a:ext cx="487363" cy="487363"/>
          </a:xfrm>
          <a:prstGeom prst="rect">
            <a:avLst/>
          </a:prstGeom>
        </p:spPr>
      </p:pic>
      <p:sp>
        <p:nvSpPr>
          <p:cNvPr id="20" name="Стрелка вправо 19">
            <a:hlinkClick r:id="" action="ppaction://hlinkshowjump?jump=nextslide"/>
          </p:cNvPr>
          <p:cNvSpPr/>
          <p:nvPr/>
        </p:nvSpPr>
        <p:spPr>
          <a:xfrm>
            <a:off x="7902208" y="4227934"/>
            <a:ext cx="1224136" cy="757458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691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28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91630"/>
            <a:ext cx="539644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74681"/>
            <a:ext cx="3405866" cy="3968820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ВПРАВИ ДЛЯ ЗАСПОКОЄННЯ</a:t>
            </a:r>
            <a:endParaRPr lang="uk-UA" sz="60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2164530" y="4369006"/>
            <a:ext cx="1224136" cy="757458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79912" y="1563639"/>
            <a:ext cx="5256584" cy="3048394"/>
          </a:xfrm>
          <a:prstGeom prst="rect">
            <a:avLst/>
          </a:prstGeom>
        </p:spPr>
      </p:pic>
      <p:pic>
        <p:nvPicPr>
          <p:cNvPr id="9" name="к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5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91630"/>
            <a:ext cx="539644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74681"/>
            <a:ext cx="3405866" cy="3968820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ВПРАВИ ДЛЯ ЗАСПОКОЄННЯ</a:t>
            </a:r>
            <a:endParaRPr lang="uk-UA" sz="60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2164530" y="4369006"/>
            <a:ext cx="1224136" cy="757458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79912" y="1563638"/>
            <a:ext cx="5236840" cy="2952328"/>
          </a:xfrm>
          <a:prstGeom prst="rect">
            <a:avLst/>
          </a:prstGeom>
        </p:spPr>
      </p:pic>
      <p:pic>
        <p:nvPicPr>
          <p:cNvPr id="9" name="к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0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91630"/>
            <a:ext cx="539644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74681"/>
            <a:ext cx="3405866" cy="3968820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ВПРАВИ ДЛЯ ЗАСПОКОЄННЯ</a:t>
            </a:r>
            <a:endParaRPr lang="uk-UA" sz="60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23712" y="1630308"/>
            <a:ext cx="5164832" cy="2880320"/>
          </a:xfrm>
          <a:prstGeom prst="rect">
            <a:avLst/>
          </a:prstGeom>
        </p:spPr>
      </p:pic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2164530" y="4369006"/>
            <a:ext cx="1224136" cy="757458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к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0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1722660" y="2488434"/>
            <a:ext cx="6336704" cy="2016224"/>
          </a:xfrm>
          <a:prstGeom prst="wedgeRoundRectCallout">
            <a:avLst>
              <a:gd name="adj1" fmla="val -50051"/>
              <a:gd name="adj2" fmla="val -20809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chemeClr val="tx1"/>
                </a:solidFill>
              </a:rPr>
              <a:t>Вправа</a:t>
            </a:r>
            <a:r>
              <a:rPr lang="ru-RU" sz="1400" b="1" dirty="0">
                <a:solidFill>
                  <a:schemeClr val="tx1"/>
                </a:solidFill>
              </a:rPr>
              <a:t> «</a:t>
            </a:r>
            <a:r>
              <a:rPr lang="ru-RU" sz="1400" b="1" dirty="0" err="1">
                <a:solidFill>
                  <a:schemeClr val="tx1"/>
                </a:solidFill>
              </a:rPr>
              <a:t>Прогулянка</a:t>
            </a:r>
            <a:r>
              <a:rPr lang="ru-RU" sz="1400" b="1" dirty="0">
                <a:solidFill>
                  <a:schemeClr val="tx1"/>
                </a:solidFill>
              </a:rPr>
              <a:t> по колу» </a:t>
            </a:r>
          </a:p>
          <a:p>
            <a:r>
              <a:rPr lang="ru-RU" sz="1400" dirty="0">
                <a:solidFill>
                  <a:schemeClr val="tx1"/>
                </a:solidFill>
              </a:rPr>
              <a:t>Коли не </a:t>
            </a:r>
            <a:r>
              <a:rPr lang="ru-RU" sz="1400" dirty="0" err="1">
                <a:solidFill>
                  <a:schemeClr val="tx1"/>
                </a:solidFill>
              </a:rPr>
              <a:t>можеш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дати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собі</a:t>
            </a:r>
            <a:r>
              <a:rPr lang="ru-RU" sz="1400" dirty="0">
                <a:solidFill>
                  <a:schemeClr val="tx1"/>
                </a:solidFill>
              </a:rPr>
              <a:t> ради, </a:t>
            </a:r>
            <a:r>
              <a:rPr lang="ru-RU" sz="1400" dirty="0" err="1">
                <a:solidFill>
                  <a:schemeClr val="tx1"/>
                </a:solidFill>
              </a:rPr>
              <a:t>можна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походити</a:t>
            </a:r>
            <a:r>
              <a:rPr lang="ru-RU" sz="1400" dirty="0">
                <a:solidFill>
                  <a:schemeClr val="tx1"/>
                </a:solidFill>
              </a:rPr>
              <a:t> по колу </a:t>
            </a:r>
            <a:r>
              <a:rPr lang="ru-RU" sz="1400" dirty="0" err="1">
                <a:solidFill>
                  <a:schemeClr val="tx1"/>
                </a:solidFill>
              </a:rPr>
              <a:t>декілька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хвилин</a:t>
            </a:r>
            <a:r>
              <a:rPr lang="ru-RU" sz="1400" dirty="0">
                <a:solidFill>
                  <a:schemeClr val="tx1"/>
                </a:solidFill>
              </a:rPr>
              <a:t>. При </a:t>
            </a:r>
            <a:r>
              <a:rPr lang="ru-RU" sz="1400" dirty="0" err="1">
                <a:solidFill>
                  <a:schemeClr val="tx1"/>
                </a:solidFill>
              </a:rPr>
              <a:t>цьому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повторюй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заспокійливу</a:t>
            </a:r>
            <a:r>
              <a:rPr lang="ru-RU" sz="1400" dirty="0">
                <a:solidFill>
                  <a:schemeClr val="tx1"/>
                </a:solidFill>
              </a:rPr>
              <a:t> мантру, </a:t>
            </a:r>
            <a:r>
              <a:rPr lang="ru-RU" sz="1400" dirty="0" err="1">
                <a:solidFill>
                  <a:schemeClr val="tx1"/>
                </a:solidFill>
              </a:rPr>
              <a:t>наприклад</a:t>
            </a:r>
            <a:r>
              <a:rPr lang="ru-RU" sz="1400" dirty="0">
                <a:solidFill>
                  <a:schemeClr val="tx1"/>
                </a:solidFill>
              </a:rPr>
              <a:t>: «Я </a:t>
            </a:r>
            <a:r>
              <a:rPr lang="ru-RU" sz="1400" dirty="0" err="1">
                <a:solidFill>
                  <a:schemeClr val="tx1"/>
                </a:solidFill>
              </a:rPr>
              <a:t>вдома</a:t>
            </a:r>
            <a:r>
              <a:rPr lang="ru-RU" sz="1400" dirty="0">
                <a:solidFill>
                  <a:schemeClr val="tx1"/>
                </a:solidFill>
              </a:rPr>
              <a:t>, я тут, я є, я живу, я в </a:t>
            </a:r>
            <a:r>
              <a:rPr lang="ru-RU" sz="1400" dirty="0" err="1">
                <a:solidFill>
                  <a:schemeClr val="tx1"/>
                </a:solidFill>
              </a:rPr>
              <a:t>безпеці</a:t>
            </a:r>
            <a:r>
              <a:rPr lang="ru-RU" sz="1400" dirty="0">
                <a:solidFill>
                  <a:schemeClr val="tx1"/>
                </a:solidFill>
              </a:rPr>
              <a:t>, я все </a:t>
            </a:r>
            <a:r>
              <a:rPr lang="ru-RU" sz="1400" dirty="0" err="1">
                <a:solidFill>
                  <a:schemeClr val="tx1"/>
                </a:solidFill>
              </a:rPr>
              <a:t>зможу</a:t>
            </a:r>
            <a:r>
              <a:rPr lang="ru-RU" sz="1400" dirty="0">
                <a:solidFill>
                  <a:schemeClr val="tx1"/>
                </a:solidFill>
              </a:rPr>
              <a:t>». </a:t>
            </a:r>
            <a:r>
              <a:rPr lang="ru-RU" sz="1400" dirty="0" err="1">
                <a:solidFill>
                  <a:schemeClr val="tx1"/>
                </a:solidFill>
              </a:rPr>
              <a:t>Можеш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придумати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власну</a:t>
            </a:r>
            <a:r>
              <a:rPr lang="ru-RU" sz="1400" dirty="0">
                <a:solidFill>
                  <a:schemeClr val="tx1"/>
                </a:solidFill>
              </a:rPr>
              <a:t> мантру, яка </a:t>
            </a:r>
            <a:r>
              <a:rPr lang="ru-RU" sz="1400" dirty="0" err="1">
                <a:solidFill>
                  <a:schemeClr val="tx1"/>
                </a:solidFill>
              </a:rPr>
              <a:t>приємніше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ляже</a:t>
            </a:r>
            <a:r>
              <a:rPr lang="ru-RU" sz="1400" dirty="0">
                <a:solidFill>
                  <a:schemeClr val="tx1"/>
                </a:solidFill>
              </a:rPr>
              <a:t> на </a:t>
            </a:r>
            <a:r>
              <a:rPr lang="ru-RU" sz="1400" dirty="0" err="1">
                <a:solidFill>
                  <a:schemeClr val="tx1"/>
                </a:solidFill>
              </a:rPr>
              <a:t>серце</a:t>
            </a:r>
            <a:r>
              <a:rPr lang="ru-RU" sz="1400" dirty="0">
                <a:solidFill>
                  <a:schemeClr val="tx1"/>
                </a:solidFill>
              </a:rPr>
              <a:t>. Ходи так, доки не </a:t>
            </a:r>
            <a:r>
              <a:rPr lang="ru-RU" sz="1400" dirty="0" err="1">
                <a:solidFill>
                  <a:schemeClr val="tx1"/>
                </a:solidFill>
              </a:rPr>
              <a:t>відчуєш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спокою</a:t>
            </a:r>
            <a:r>
              <a:rPr lang="ru-RU" sz="14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ВПРАВИ ДЛЯ ЗАСПОКОЄННЯ</a:t>
            </a:r>
            <a:endParaRPr lang="uk-UA" sz="60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pic>
        <p:nvPicPr>
          <p:cNvPr id="6" name="кор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4" y="843558"/>
            <a:ext cx="1901795" cy="4380952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4026708" y="1466244"/>
            <a:ext cx="2160240" cy="8957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98" name="Picture 2" descr="Музыка – Бесплатные иконки: Музыка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994" y="1570277"/>
            <a:ext cx="680352" cy="68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плей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08"/>
          <a:stretch/>
        </p:blipFill>
        <p:spPr bwMode="auto">
          <a:xfrm>
            <a:off x="3885101" y="1570277"/>
            <a:ext cx="893237" cy="79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стоп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409522" y="1531345"/>
            <a:ext cx="900576" cy="79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Wonderful Glide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32615" y="-596602"/>
            <a:ext cx="487363" cy="487363"/>
          </a:xfrm>
          <a:prstGeom prst="rect">
            <a:avLst/>
          </a:prstGeom>
        </p:spPr>
      </p:pic>
      <p:sp>
        <p:nvSpPr>
          <p:cNvPr id="13" name="Стрелка вправо 12">
            <a:hlinkClick r:id="rId13" action="ppaction://hlinksldjump"/>
          </p:cNvPr>
          <p:cNvSpPr/>
          <p:nvPr/>
        </p:nvSpPr>
        <p:spPr>
          <a:xfrm>
            <a:off x="8182852" y="4551680"/>
            <a:ext cx="886618" cy="50405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687130"/>
            <a:ext cx="1555594" cy="93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81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28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8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ЩОДЕННИК ПОДЯКИ</a:t>
            </a:r>
            <a:endParaRPr lang="uk-UA" sz="60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sp>
        <p:nvSpPr>
          <p:cNvPr id="39" name="Скругленная прямоугольная выноска 38"/>
          <p:cNvSpPr/>
          <p:nvPr/>
        </p:nvSpPr>
        <p:spPr>
          <a:xfrm>
            <a:off x="2411264" y="1131590"/>
            <a:ext cx="6336704" cy="1224136"/>
          </a:xfrm>
          <a:prstGeom prst="wedgeRoundRectCallout">
            <a:avLst>
              <a:gd name="adj1" fmla="val -59511"/>
              <a:gd name="adj2" fmla="val -15455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Зараз часто </a:t>
            </a:r>
            <a:r>
              <a:rPr lang="ru-RU" sz="2000" b="1" dirty="0" err="1">
                <a:solidFill>
                  <a:schemeClr val="tx1"/>
                </a:solidFill>
              </a:rPr>
              <a:t>здається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що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радіти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нічому</a:t>
            </a:r>
            <a:r>
              <a:rPr lang="ru-RU" sz="2000" b="1" dirty="0">
                <a:solidFill>
                  <a:schemeClr val="tx1"/>
                </a:solidFill>
              </a:rPr>
              <a:t>. Або не на </a:t>
            </a:r>
            <a:r>
              <a:rPr lang="ru-RU" sz="2000" b="1" dirty="0" err="1">
                <a:solidFill>
                  <a:schemeClr val="tx1"/>
                </a:solidFill>
              </a:rPr>
              <a:t>часі</a:t>
            </a:r>
            <a:r>
              <a:rPr lang="ru-RU" sz="2000" b="1" dirty="0">
                <a:solidFill>
                  <a:schemeClr val="tx1"/>
                </a:solidFill>
              </a:rPr>
              <a:t>. Але </a:t>
            </a:r>
            <a:r>
              <a:rPr lang="ru-RU" sz="2000" b="1" dirty="0" err="1">
                <a:solidFill>
                  <a:schemeClr val="tx1"/>
                </a:solidFill>
              </a:rPr>
              <a:t>якщо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бачити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навколо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лише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темряву</a:t>
            </a:r>
            <a:r>
              <a:rPr lang="ru-RU" sz="2000" b="1" dirty="0">
                <a:solidFill>
                  <a:schemeClr val="tx1"/>
                </a:solidFill>
              </a:rPr>
              <a:t>, то з часом </a:t>
            </a:r>
            <a:r>
              <a:rPr lang="ru-RU" sz="2000" b="1" dirty="0" err="1">
                <a:solidFill>
                  <a:schemeClr val="tx1"/>
                </a:solidFill>
              </a:rPr>
              <a:t>зникнуть</a:t>
            </a:r>
            <a:r>
              <a:rPr lang="ru-RU" sz="2000" b="1" dirty="0">
                <a:solidFill>
                  <a:schemeClr val="tx1"/>
                </a:solidFill>
              </a:rPr>
              <a:t> і </a:t>
            </a:r>
            <a:r>
              <a:rPr lang="ru-RU" sz="2000" b="1" dirty="0" err="1">
                <a:solidFill>
                  <a:schemeClr val="tx1"/>
                </a:solidFill>
              </a:rPr>
              <a:t>сили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працювати</a:t>
            </a:r>
            <a:r>
              <a:rPr lang="ru-RU" sz="2000" b="1" dirty="0">
                <a:solidFill>
                  <a:schemeClr val="tx1"/>
                </a:solidFill>
              </a:rPr>
              <a:t>, і </a:t>
            </a:r>
            <a:r>
              <a:rPr lang="ru-RU" sz="2000" b="1" dirty="0" err="1">
                <a:solidFill>
                  <a:schemeClr val="tx1"/>
                </a:solidFill>
              </a:rPr>
              <a:t>настрій</a:t>
            </a:r>
            <a:r>
              <a:rPr lang="ru-RU" sz="2000" b="1" dirty="0">
                <a:solidFill>
                  <a:schemeClr val="tx1"/>
                </a:solidFill>
              </a:rPr>
              <a:t>, і </a:t>
            </a:r>
            <a:r>
              <a:rPr lang="ru-RU" sz="2000" b="1" dirty="0" err="1">
                <a:solidFill>
                  <a:schemeClr val="tx1"/>
                </a:solidFill>
              </a:rPr>
              <a:t>апетит</a:t>
            </a:r>
            <a:r>
              <a:rPr lang="ru-RU" sz="2000" b="1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4" y="843558"/>
            <a:ext cx="1901795" cy="4380952"/>
          </a:xfrm>
          <a:prstGeom prst="rect">
            <a:avLst/>
          </a:prstGeom>
        </p:spPr>
      </p:pic>
      <p:pic>
        <p:nvPicPr>
          <p:cNvPr id="20482" name="Picture 2" descr="Раскрытая тетрадь ПНГ на Прозрачном Фоне • Скачать PNG Раскрытая тетрадь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5175">
            <a:off x="3609329" y="2606820"/>
            <a:ext cx="3238500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Стрелка вправо 42">
            <a:hlinkClick r:id="" action="ppaction://hlinkshowjump?jump=nextslide"/>
          </p:cNvPr>
          <p:cNvSpPr/>
          <p:nvPr/>
        </p:nvSpPr>
        <p:spPr>
          <a:xfrm>
            <a:off x="7812360" y="4369006"/>
            <a:ext cx="1224136" cy="757458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4" name="кор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8" grpId="0"/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8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ЩОДЕННИК ПОДЯКИ</a:t>
            </a:r>
            <a:endParaRPr lang="uk-UA" sz="60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sp>
        <p:nvSpPr>
          <p:cNvPr id="39" name="Скругленная прямоугольная выноска 38"/>
          <p:cNvSpPr/>
          <p:nvPr/>
        </p:nvSpPr>
        <p:spPr>
          <a:xfrm>
            <a:off x="2411264" y="1131590"/>
            <a:ext cx="6336704" cy="1224136"/>
          </a:xfrm>
          <a:prstGeom prst="wedgeRoundRectCallout">
            <a:avLst>
              <a:gd name="adj1" fmla="val -59511"/>
              <a:gd name="adj2" fmla="val -15455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Впиши </a:t>
            </a:r>
            <a:r>
              <a:rPr lang="ru-RU" sz="2000" b="1" dirty="0" err="1">
                <a:solidFill>
                  <a:schemeClr val="tx1"/>
                </a:solidFill>
              </a:rPr>
              <a:t>трьох</a:t>
            </a:r>
            <a:r>
              <a:rPr lang="ru-RU" sz="2000" b="1" dirty="0">
                <a:solidFill>
                  <a:schemeClr val="tx1"/>
                </a:solidFill>
              </a:rPr>
              <a:t> людей і три </a:t>
            </a:r>
            <a:r>
              <a:rPr lang="ru-RU" sz="2000" b="1" dirty="0" err="1">
                <a:solidFill>
                  <a:schemeClr val="tx1"/>
                </a:solidFill>
              </a:rPr>
              <a:t>події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яким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хочеться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подякувати</a:t>
            </a:r>
            <a:r>
              <a:rPr lang="ru-RU" sz="2000" b="1" dirty="0" smtClean="0">
                <a:solidFill>
                  <a:schemeClr val="tx1"/>
                </a:solidFill>
              </a:rPr>
              <a:t>. 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4" y="843558"/>
            <a:ext cx="1901795" cy="4380952"/>
          </a:xfrm>
          <a:prstGeom prst="rect">
            <a:avLst/>
          </a:prstGeom>
        </p:spPr>
      </p:pic>
      <p:pic>
        <p:nvPicPr>
          <p:cNvPr id="20482" name="Picture 2" descr="Раскрытая тетрадь ПНГ на Прозрачном Фоне • Скачать PNG Раскрытая тетрадь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99742"/>
            <a:ext cx="3643981" cy="251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1223" y="2859782"/>
            <a:ext cx="3433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1.</a:t>
            </a:r>
          </a:p>
          <a:p>
            <a:r>
              <a:rPr lang="ru-RU" b="1" dirty="0" smtClean="0"/>
              <a:t>2.</a:t>
            </a:r>
          </a:p>
          <a:p>
            <a:r>
              <a:rPr lang="ru-RU" b="1" dirty="0" smtClean="0"/>
              <a:t>3.</a:t>
            </a:r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67944" y="2859781"/>
            <a:ext cx="3433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1.</a:t>
            </a:r>
          </a:p>
          <a:p>
            <a:r>
              <a:rPr lang="ru-RU" b="1" dirty="0" smtClean="0"/>
              <a:t>2.</a:t>
            </a:r>
          </a:p>
          <a:p>
            <a:r>
              <a:rPr lang="ru-RU" b="1" dirty="0" smtClean="0"/>
              <a:t>3.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61223" y="2569840"/>
            <a:ext cx="15186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Дякую</a:t>
            </a:r>
            <a:r>
              <a:rPr lang="ru-RU" b="1" dirty="0" smtClean="0"/>
              <a:t>…</a:t>
            </a:r>
            <a:endParaRPr lang="uk-UA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2569840"/>
            <a:ext cx="15186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Дякую</a:t>
            </a:r>
            <a:r>
              <a:rPr lang="ru-RU" b="1" dirty="0" smtClean="0"/>
              <a:t> за…</a:t>
            </a:r>
            <a:endParaRPr lang="uk-UA" dirty="0"/>
          </a:p>
        </p:txBody>
      </p:sp>
      <p:sp>
        <p:nvSpPr>
          <p:cNvPr id="12" name="Стрелка вправо 11">
            <a:hlinkClick r:id="rId8" action="ppaction://hlinksldjump"/>
          </p:cNvPr>
          <p:cNvSpPr/>
          <p:nvPr/>
        </p:nvSpPr>
        <p:spPr>
          <a:xfrm>
            <a:off x="8182852" y="4551680"/>
            <a:ext cx="886618" cy="50405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687130"/>
            <a:ext cx="1555594" cy="93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кор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8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8" grpId="0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 descr="Printer Setup - Carl R. Woese Institute for Genomic Biology - University of  Illinois Urbana-Champaig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9"/>
          <a:stretch/>
        </p:blipFill>
        <p:spPr bwMode="auto">
          <a:xfrm>
            <a:off x="3020184" y="1557338"/>
            <a:ext cx="3107857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inter Setup - Carl R. Woese Institute for Genomic Biology - University of  Illinois Urbana-Champaig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9"/>
          <a:stretch/>
        </p:blipFill>
        <p:spPr bwMode="auto">
          <a:xfrm>
            <a:off x="-73385" y="1543050"/>
            <a:ext cx="3107857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rinter Setup - Carl R. Woese Institute for Genomic Biology - University of  Illinois Urbana-Champaig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9" b="1"/>
          <a:stretch/>
        </p:blipFill>
        <p:spPr bwMode="auto">
          <a:xfrm>
            <a:off x="6079006" y="1528763"/>
            <a:ext cx="3107857" cy="254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 flipV="1">
            <a:off x="2553405" y="2837260"/>
            <a:ext cx="311727" cy="300362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8" name="Овал 17"/>
          <p:cNvSpPr/>
          <p:nvPr/>
        </p:nvSpPr>
        <p:spPr>
          <a:xfrm flipV="1">
            <a:off x="5661262" y="2837260"/>
            <a:ext cx="311727" cy="300362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9" name="Овал 18"/>
          <p:cNvSpPr/>
          <p:nvPr/>
        </p:nvSpPr>
        <p:spPr>
          <a:xfrm flipV="1">
            <a:off x="8710241" y="2837259"/>
            <a:ext cx="311727" cy="300362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3700896" y="2314575"/>
            <a:ext cx="1746437" cy="435768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uk-UA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uk-UA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римаюсь</a:t>
            </a:r>
            <a:endParaRPr lang="en-US" sz="2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0181" y="2304887"/>
            <a:ext cx="1746437" cy="435768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uk-UA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ОК</a:t>
            </a:r>
            <a:endParaRPr lang="en-US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759715" y="2304887"/>
            <a:ext cx="1746437" cy="435768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uk-UA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не ОК</a:t>
            </a:r>
            <a:endParaRPr lang="en-US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70604" y="857250"/>
            <a:ext cx="1582178" cy="1253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701875" y="857250"/>
            <a:ext cx="1582178" cy="1253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>
            <a:off x="6864173" y="857250"/>
            <a:ext cx="1582178" cy="1253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0" name="Прямоугольник 19"/>
          <p:cNvSpPr/>
          <p:nvPr/>
        </p:nvSpPr>
        <p:spPr>
          <a:xfrm>
            <a:off x="4486483" y="2554114"/>
            <a:ext cx="138564" cy="7001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endParaRPr lang="ru-RU" sz="4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496943" y="3181026"/>
            <a:ext cx="1901409" cy="1862462"/>
            <a:chOff x="684238" y="3803216"/>
            <a:chExt cx="2535212" cy="296234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84238" y="3803216"/>
              <a:ext cx="2535212" cy="2962345"/>
            </a:xfrm>
            <a:custGeom>
              <a:avLst/>
              <a:gdLst>
                <a:gd name="connsiteX0" fmla="*/ 0 w 2400300"/>
                <a:gd name="connsiteY0" fmla="*/ 0 h 2902384"/>
                <a:gd name="connsiteX1" fmla="*/ 2400300 w 2400300"/>
                <a:gd name="connsiteY1" fmla="*/ 0 h 2902384"/>
                <a:gd name="connsiteX2" fmla="*/ 2400300 w 2400300"/>
                <a:gd name="connsiteY2" fmla="*/ 2902384 h 2902384"/>
                <a:gd name="connsiteX3" fmla="*/ 0 w 2400300"/>
                <a:gd name="connsiteY3" fmla="*/ 2902384 h 2902384"/>
                <a:gd name="connsiteX4" fmla="*/ 0 w 2400300"/>
                <a:gd name="connsiteY4" fmla="*/ 0 h 2902384"/>
                <a:gd name="connsiteX0" fmla="*/ 134912 w 2535212"/>
                <a:gd name="connsiteY0" fmla="*/ 0 h 2947355"/>
                <a:gd name="connsiteX1" fmla="*/ 2535212 w 2535212"/>
                <a:gd name="connsiteY1" fmla="*/ 0 h 2947355"/>
                <a:gd name="connsiteX2" fmla="*/ 2535212 w 2535212"/>
                <a:gd name="connsiteY2" fmla="*/ 2902384 h 2947355"/>
                <a:gd name="connsiteX3" fmla="*/ 0 w 2535212"/>
                <a:gd name="connsiteY3" fmla="*/ 2947355 h 2947355"/>
                <a:gd name="connsiteX4" fmla="*/ 134912 w 2535212"/>
                <a:gd name="connsiteY4" fmla="*/ 0 h 2947355"/>
                <a:gd name="connsiteX0" fmla="*/ 134912 w 2535212"/>
                <a:gd name="connsiteY0" fmla="*/ 0 h 2947355"/>
                <a:gd name="connsiteX1" fmla="*/ 2535212 w 2535212"/>
                <a:gd name="connsiteY1" fmla="*/ 0 h 2947355"/>
                <a:gd name="connsiteX2" fmla="*/ 2325349 w 2535212"/>
                <a:gd name="connsiteY2" fmla="*/ 2932364 h 2947355"/>
                <a:gd name="connsiteX3" fmla="*/ 0 w 2535212"/>
                <a:gd name="connsiteY3" fmla="*/ 2947355 h 2947355"/>
                <a:gd name="connsiteX4" fmla="*/ 134912 w 2535212"/>
                <a:gd name="connsiteY4" fmla="*/ 0 h 2947355"/>
                <a:gd name="connsiteX0" fmla="*/ 134912 w 2535212"/>
                <a:gd name="connsiteY0" fmla="*/ 0 h 2962345"/>
                <a:gd name="connsiteX1" fmla="*/ 2535212 w 2535212"/>
                <a:gd name="connsiteY1" fmla="*/ 0 h 2962345"/>
                <a:gd name="connsiteX2" fmla="*/ 2505231 w 2535212"/>
                <a:gd name="connsiteY2" fmla="*/ 2962345 h 2962345"/>
                <a:gd name="connsiteX3" fmla="*/ 0 w 2535212"/>
                <a:gd name="connsiteY3" fmla="*/ 2947355 h 2962345"/>
                <a:gd name="connsiteX4" fmla="*/ 134912 w 2535212"/>
                <a:gd name="connsiteY4" fmla="*/ 0 h 296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5212" h="2962345">
                  <a:moveTo>
                    <a:pt x="134912" y="0"/>
                  </a:moveTo>
                  <a:lnTo>
                    <a:pt x="2535212" y="0"/>
                  </a:lnTo>
                  <a:lnTo>
                    <a:pt x="2505231" y="2962345"/>
                  </a:lnTo>
                  <a:lnTo>
                    <a:pt x="0" y="2947355"/>
                  </a:lnTo>
                  <a:lnTo>
                    <a:pt x="1349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8383" y="3942325"/>
              <a:ext cx="2271610" cy="2684124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3595805" y="3181024"/>
            <a:ext cx="1901409" cy="1876751"/>
            <a:chOff x="4816053" y="3803215"/>
            <a:chExt cx="2535212" cy="2962345"/>
          </a:xfrm>
        </p:grpSpPr>
        <p:sp>
          <p:nvSpPr>
            <p:cNvPr id="16" name="Прямоугольник 4"/>
            <p:cNvSpPr/>
            <p:nvPr/>
          </p:nvSpPr>
          <p:spPr>
            <a:xfrm>
              <a:off x="4816053" y="3803215"/>
              <a:ext cx="2535212" cy="2962345"/>
            </a:xfrm>
            <a:custGeom>
              <a:avLst/>
              <a:gdLst>
                <a:gd name="connsiteX0" fmla="*/ 0 w 2400300"/>
                <a:gd name="connsiteY0" fmla="*/ 0 h 2902384"/>
                <a:gd name="connsiteX1" fmla="*/ 2400300 w 2400300"/>
                <a:gd name="connsiteY1" fmla="*/ 0 h 2902384"/>
                <a:gd name="connsiteX2" fmla="*/ 2400300 w 2400300"/>
                <a:gd name="connsiteY2" fmla="*/ 2902384 h 2902384"/>
                <a:gd name="connsiteX3" fmla="*/ 0 w 2400300"/>
                <a:gd name="connsiteY3" fmla="*/ 2902384 h 2902384"/>
                <a:gd name="connsiteX4" fmla="*/ 0 w 2400300"/>
                <a:gd name="connsiteY4" fmla="*/ 0 h 2902384"/>
                <a:gd name="connsiteX0" fmla="*/ 134912 w 2535212"/>
                <a:gd name="connsiteY0" fmla="*/ 0 h 2947355"/>
                <a:gd name="connsiteX1" fmla="*/ 2535212 w 2535212"/>
                <a:gd name="connsiteY1" fmla="*/ 0 h 2947355"/>
                <a:gd name="connsiteX2" fmla="*/ 2535212 w 2535212"/>
                <a:gd name="connsiteY2" fmla="*/ 2902384 h 2947355"/>
                <a:gd name="connsiteX3" fmla="*/ 0 w 2535212"/>
                <a:gd name="connsiteY3" fmla="*/ 2947355 h 2947355"/>
                <a:gd name="connsiteX4" fmla="*/ 134912 w 2535212"/>
                <a:gd name="connsiteY4" fmla="*/ 0 h 2947355"/>
                <a:gd name="connsiteX0" fmla="*/ 134912 w 2535212"/>
                <a:gd name="connsiteY0" fmla="*/ 0 h 2947355"/>
                <a:gd name="connsiteX1" fmla="*/ 2535212 w 2535212"/>
                <a:gd name="connsiteY1" fmla="*/ 0 h 2947355"/>
                <a:gd name="connsiteX2" fmla="*/ 2325349 w 2535212"/>
                <a:gd name="connsiteY2" fmla="*/ 2932364 h 2947355"/>
                <a:gd name="connsiteX3" fmla="*/ 0 w 2535212"/>
                <a:gd name="connsiteY3" fmla="*/ 2947355 h 2947355"/>
                <a:gd name="connsiteX4" fmla="*/ 134912 w 2535212"/>
                <a:gd name="connsiteY4" fmla="*/ 0 h 2947355"/>
                <a:gd name="connsiteX0" fmla="*/ 134912 w 2535212"/>
                <a:gd name="connsiteY0" fmla="*/ 0 h 2962345"/>
                <a:gd name="connsiteX1" fmla="*/ 2535212 w 2535212"/>
                <a:gd name="connsiteY1" fmla="*/ 0 h 2962345"/>
                <a:gd name="connsiteX2" fmla="*/ 2505231 w 2535212"/>
                <a:gd name="connsiteY2" fmla="*/ 2962345 h 2962345"/>
                <a:gd name="connsiteX3" fmla="*/ 0 w 2535212"/>
                <a:gd name="connsiteY3" fmla="*/ 2947355 h 2962345"/>
                <a:gd name="connsiteX4" fmla="*/ 134912 w 2535212"/>
                <a:gd name="connsiteY4" fmla="*/ 0 h 296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5212" h="2962345">
                  <a:moveTo>
                    <a:pt x="134912" y="0"/>
                  </a:moveTo>
                  <a:lnTo>
                    <a:pt x="2535212" y="0"/>
                  </a:lnTo>
                  <a:lnTo>
                    <a:pt x="2505231" y="2962345"/>
                  </a:lnTo>
                  <a:lnTo>
                    <a:pt x="0" y="2947355"/>
                  </a:lnTo>
                  <a:lnTo>
                    <a:pt x="1349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81643" y="3941268"/>
              <a:ext cx="2320188" cy="2689482"/>
            </a:xfrm>
            <a:prstGeom prst="rect">
              <a:avLst/>
            </a:prstGeom>
          </p:spPr>
        </p:pic>
      </p:grpSp>
      <p:sp>
        <p:nvSpPr>
          <p:cNvPr id="27" name="AutoShape 4" descr="Смайлик PNG"/>
          <p:cNvSpPr>
            <a:spLocks noChangeAspect="1" noChangeArrowheads="1"/>
          </p:cNvSpPr>
          <p:nvPr/>
        </p:nvSpPr>
        <p:spPr bwMode="auto">
          <a:xfrm>
            <a:off x="71352" y="208562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1" name="Группа 30"/>
          <p:cNvGrpSpPr/>
          <p:nvPr/>
        </p:nvGrpSpPr>
        <p:grpSpPr>
          <a:xfrm>
            <a:off x="6654626" y="3181024"/>
            <a:ext cx="1901409" cy="1862464"/>
            <a:chOff x="8894482" y="3803215"/>
            <a:chExt cx="2535212" cy="2962345"/>
          </a:xfrm>
        </p:grpSpPr>
        <p:sp>
          <p:nvSpPr>
            <p:cNvPr id="17" name="Прямоугольник 4"/>
            <p:cNvSpPr/>
            <p:nvPr/>
          </p:nvSpPr>
          <p:spPr>
            <a:xfrm>
              <a:off x="8894482" y="3803215"/>
              <a:ext cx="2535212" cy="2962345"/>
            </a:xfrm>
            <a:custGeom>
              <a:avLst/>
              <a:gdLst>
                <a:gd name="connsiteX0" fmla="*/ 0 w 2400300"/>
                <a:gd name="connsiteY0" fmla="*/ 0 h 2902384"/>
                <a:gd name="connsiteX1" fmla="*/ 2400300 w 2400300"/>
                <a:gd name="connsiteY1" fmla="*/ 0 h 2902384"/>
                <a:gd name="connsiteX2" fmla="*/ 2400300 w 2400300"/>
                <a:gd name="connsiteY2" fmla="*/ 2902384 h 2902384"/>
                <a:gd name="connsiteX3" fmla="*/ 0 w 2400300"/>
                <a:gd name="connsiteY3" fmla="*/ 2902384 h 2902384"/>
                <a:gd name="connsiteX4" fmla="*/ 0 w 2400300"/>
                <a:gd name="connsiteY4" fmla="*/ 0 h 2902384"/>
                <a:gd name="connsiteX0" fmla="*/ 134912 w 2535212"/>
                <a:gd name="connsiteY0" fmla="*/ 0 h 2947355"/>
                <a:gd name="connsiteX1" fmla="*/ 2535212 w 2535212"/>
                <a:gd name="connsiteY1" fmla="*/ 0 h 2947355"/>
                <a:gd name="connsiteX2" fmla="*/ 2535212 w 2535212"/>
                <a:gd name="connsiteY2" fmla="*/ 2902384 h 2947355"/>
                <a:gd name="connsiteX3" fmla="*/ 0 w 2535212"/>
                <a:gd name="connsiteY3" fmla="*/ 2947355 h 2947355"/>
                <a:gd name="connsiteX4" fmla="*/ 134912 w 2535212"/>
                <a:gd name="connsiteY4" fmla="*/ 0 h 2947355"/>
                <a:gd name="connsiteX0" fmla="*/ 134912 w 2535212"/>
                <a:gd name="connsiteY0" fmla="*/ 0 h 2947355"/>
                <a:gd name="connsiteX1" fmla="*/ 2535212 w 2535212"/>
                <a:gd name="connsiteY1" fmla="*/ 0 h 2947355"/>
                <a:gd name="connsiteX2" fmla="*/ 2325349 w 2535212"/>
                <a:gd name="connsiteY2" fmla="*/ 2932364 h 2947355"/>
                <a:gd name="connsiteX3" fmla="*/ 0 w 2535212"/>
                <a:gd name="connsiteY3" fmla="*/ 2947355 h 2947355"/>
                <a:gd name="connsiteX4" fmla="*/ 134912 w 2535212"/>
                <a:gd name="connsiteY4" fmla="*/ 0 h 2947355"/>
                <a:gd name="connsiteX0" fmla="*/ 134912 w 2535212"/>
                <a:gd name="connsiteY0" fmla="*/ 0 h 2962345"/>
                <a:gd name="connsiteX1" fmla="*/ 2535212 w 2535212"/>
                <a:gd name="connsiteY1" fmla="*/ 0 h 2962345"/>
                <a:gd name="connsiteX2" fmla="*/ 2505231 w 2535212"/>
                <a:gd name="connsiteY2" fmla="*/ 2962345 h 2962345"/>
                <a:gd name="connsiteX3" fmla="*/ 0 w 2535212"/>
                <a:gd name="connsiteY3" fmla="*/ 2947355 h 2962345"/>
                <a:gd name="connsiteX4" fmla="*/ 134912 w 2535212"/>
                <a:gd name="connsiteY4" fmla="*/ 0 h 296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5212" h="2962345">
                  <a:moveTo>
                    <a:pt x="134912" y="0"/>
                  </a:moveTo>
                  <a:lnTo>
                    <a:pt x="2535212" y="0"/>
                  </a:lnTo>
                  <a:lnTo>
                    <a:pt x="2505231" y="2962345"/>
                  </a:lnTo>
                  <a:lnTo>
                    <a:pt x="0" y="2947355"/>
                  </a:lnTo>
                  <a:lnTo>
                    <a:pt x="1349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31694" y="3907535"/>
              <a:ext cx="2429516" cy="2825854"/>
            </a:xfrm>
            <a:prstGeom prst="rect">
              <a:avLst/>
            </a:prstGeom>
          </p:spPr>
        </p:pic>
      </p:grpSp>
      <p:sp>
        <p:nvSpPr>
          <p:cNvPr id="33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6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ТИ ЯК?</a:t>
            </a:r>
            <a:endParaRPr lang="uk-UA" sz="66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pic>
        <p:nvPicPr>
          <p:cNvPr id="34" name="кор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4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orotkiy-zvuk-rabotyi-printera-276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orotkiy-zvuk-rabotyi-printera-276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orotkiy-zvuk-rabotyi-printera-276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4" grpId="0" animBg="1"/>
      <p:bldP spid="4" grpId="0" animBg="1"/>
      <p:bldP spid="15" grpId="0" animBg="1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8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СКАЖИ ЧЕСНО, ТИ ЯК?</a:t>
            </a:r>
            <a:endParaRPr lang="uk-UA" sz="80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02792"/>
            <a:ext cx="3121721" cy="3258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09898"/>
            <a:ext cx="3123800" cy="3272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14" y="906605"/>
            <a:ext cx="1907890" cy="427936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9" name="кор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2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921842"/>
            <a:ext cx="5369430" cy="3221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8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АПТЕЧКА </a:t>
            </a:r>
            <a:endParaRPr lang="uk-UA" sz="8000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  <a:p>
            <a:r>
              <a:rPr lang="uk-UA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ШВИДКОЇ ПСИХОЛОГІЧНОЇ ДОПОМОГИ</a:t>
            </a:r>
            <a:endParaRPr lang="uk-UA" sz="4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571750"/>
            <a:ext cx="2159461" cy="2656136"/>
          </a:xfrm>
          <a:prstGeom prst="rect">
            <a:avLst/>
          </a:prstGeom>
        </p:spPr>
      </p:pic>
      <p:pic>
        <p:nvPicPr>
          <p:cNvPr id="7" name="кор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8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38889E-6 -2.89685E-6 L -0.26771 -0.0200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МЕНТАЛЬНЕ ЗДОРОВ’Я</a:t>
            </a:r>
            <a:endParaRPr lang="uk-UA" sz="7200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2033141"/>
            <a:ext cx="685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916755"/>
            <a:ext cx="1907890" cy="427936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52" y="907473"/>
            <a:ext cx="2157806" cy="427936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2267744" y="1059582"/>
            <a:ext cx="4032448" cy="2096943"/>
          </a:xfrm>
          <a:prstGeom prst="wedgeRoundRectCallout">
            <a:avLst>
              <a:gd name="adj1" fmla="val -64881"/>
              <a:gd name="adj2" fmla="val -2519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</a:rPr>
              <a:t>це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стан </a:t>
            </a:r>
            <a:r>
              <a:rPr lang="ru-RU" sz="2000" b="1" dirty="0" err="1">
                <a:solidFill>
                  <a:schemeClr val="tx1"/>
                </a:solidFill>
              </a:rPr>
              <a:t>благополуччя</a:t>
            </a:r>
            <a:r>
              <a:rPr lang="ru-RU" sz="2000" b="1" dirty="0">
                <a:solidFill>
                  <a:schemeClr val="tx1"/>
                </a:solidFill>
              </a:rPr>
              <a:t>, при </a:t>
            </a:r>
            <a:r>
              <a:rPr lang="ru-RU" sz="2000" b="1" dirty="0" err="1">
                <a:solidFill>
                  <a:schemeClr val="tx1"/>
                </a:solidFill>
              </a:rPr>
              <a:t>якому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людина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може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реалізовувати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власний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потенціал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долати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життєві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стреси</a:t>
            </a:r>
            <a:r>
              <a:rPr lang="ru-RU" sz="2000" b="1" dirty="0">
                <a:solidFill>
                  <a:schemeClr val="tx1"/>
                </a:solidFill>
              </a:rPr>
              <a:t>, продуктивно й </a:t>
            </a:r>
            <a:r>
              <a:rPr lang="ru-RU" sz="2000" b="1" dirty="0" err="1">
                <a:solidFill>
                  <a:schemeClr val="tx1"/>
                </a:solidFill>
              </a:rPr>
              <a:t>плідно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працювати</a:t>
            </a:r>
            <a:r>
              <a:rPr lang="ru-RU" sz="2000" b="1" dirty="0">
                <a:solidFill>
                  <a:schemeClr val="tx1"/>
                </a:solidFill>
              </a:rPr>
              <a:t> та </a:t>
            </a:r>
            <a:r>
              <a:rPr lang="ru-RU" sz="2000" b="1" dirty="0" err="1">
                <a:solidFill>
                  <a:schemeClr val="tx1"/>
                </a:solidFill>
              </a:rPr>
              <a:t>робити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внесок</a:t>
            </a:r>
            <a:r>
              <a:rPr lang="ru-RU" sz="2000" b="1" dirty="0">
                <a:solidFill>
                  <a:schemeClr val="tx1"/>
                </a:solidFill>
              </a:rPr>
              <a:t> у </a:t>
            </a:r>
            <a:r>
              <a:rPr lang="ru-RU" sz="2000" b="1" dirty="0" err="1">
                <a:solidFill>
                  <a:schemeClr val="tx1"/>
                </a:solidFill>
              </a:rPr>
              <a:t>життя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своєї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спільноти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3367008" y="1386582"/>
            <a:ext cx="4032448" cy="2096943"/>
          </a:xfrm>
          <a:prstGeom prst="wedgeRoundRectCallout">
            <a:avLst>
              <a:gd name="adj1" fmla="val 59586"/>
              <a:gd name="adj2" fmla="val -29073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</a:rPr>
              <a:t>Піклування</a:t>
            </a:r>
            <a:r>
              <a:rPr lang="ru-RU" sz="2000" b="1" dirty="0">
                <a:solidFill>
                  <a:schemeClr val="tx1"/>
                </a:solidFill>
              </a:rPr>
              <a:t> про </a:t>
            </a:r>
            <a:r>
              <a:rPr lang="ru-RU" sz="2000" b="1" dirty="0" err="1">
                <a:solidFill>
                  <a:schemeClr val="tx1"/>
                </a:solidFill>
              </a:rPr>
              <a:t>ментальне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здоров’я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допоможе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залишатися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стійкішим</a:t>
            </a:r>
            <a:r>
              <a:rPr lang="ru-RU" sz="2000" b="1" dirty="0">
                <a:solidFill>
                  <a:schemeClr val="tx1"/>
                </a:solidFill>
              </a:rPr>
              <a:t> і </a:t>
            </a:r>
            <a:r>
              <a:rPr lang="ru-RU" sz="2000" b="1" dirty="0" err="1">
                <a:solidFill>
                  <a:schemeClr val="tx1"/>
                </a:solidFill>
              </a:rPr>
              <a:t>зберегти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сили</a:t>
            </a:r>
            <a:r>
              <a:rPr lang="ru-RU" sz="2000" b="1" dirty="0">
                <a:solidFill>
                  <a:schemeClr val="tx1"/>
                </a:solidFill>
              </a:rPr>
              <a:t> для перемоги.</a:t>
            </a:r>
            <a:endParaRPr lang="uk-U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кор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7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  <p:bldP spid="8" grpId="0" animBg="1"/>
      <p:bldP spid="8" grpId="1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65180"/>
            <a:ext cx="5369430" cy="3221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118" y="907473"/>
            <a:ext cx="2157806" cy="427936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1115616" y="137187"/>
            <a:ext cx="3456384" cy="1048471"/>
          </a:xfrm>
          <a:prstGeom prst="wedgeRoundRectCallout">
            <a:avLst>
              <a:gd name="adj1" fmla="val -43129"/>
              <a:gd name="adj2" fmla="val 103684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</a:rPr>
              <a:t>Відкрий</a:t>
            </a:r>
            <a:r>
              <a:rPr lang="ru-RU" sz="2000" b="1" dirty="0" smtClean="0">
                <a:solidFill>
                  <a:schemeClr val="tx1"/>
                </a:solidFill>
              </a:rPr>
              <a:t> аптечку!</a:t>
            </a:r>
            <a:endParaRPr lang="uk-U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>
            <a:hlinkClick r:id="rId8" action="ppaction://hlinksldjump"/>
          </p:cNvPr>
          <p:cNvSpPr/>
          <p:nvPr/>
        </p:nvSpPr>
        <p:spPr>
          <a:xfrm>
            <a:off x="5580112" y="41662"/>
            <a:ext cx="3497532" cy="7582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Як проявляється стрес ?</a:t>
            </a:r>
            <a:endParaRPr lang="uk-UA" sz="2800" b="1" dirty="0"/>
          </a:p>
        </p:txBody>
      </p:sp>
      <p:sp>
        <p:nvSpPr>
          <p:cNvPr id="9" name="Скругленный прямоугольник 8">
            <a:hlinkClick r:id="rId9" action="ppaction://hlinksldjump"/>
          </p:cNvPr>
          <p:cNvSpPr/>
          <p:nvPr/>
        </p:nvSpPr>
        <p:spPr>
          <a:xfrm>
            <a:off x="5580112" y="871292"/>
            <a:ext cx="3497532" cy="7582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Як не </a:t>
            </a:r>
            <a:r>
              <a:rPr lang="ru-RU" sz="2800" b="1" dirty="0" err="1" smtClean="0"/>
              <a:t>слід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боротися</a:t>
            </a:r>
            <a:endParaRPr lang="ru-RU" sz="2800" b="1" dirty="0"/>
          </a:p>
          <a:p>
            <a:pPr algn="ctr"/>
            <a:r>
              <a:rPr lang="ru-RU" sz="2800" b="1" dirty="0" err="1"/>
              <a:t>зі</a:t>
            </a:r>
            <a:r>
              <a:rPr lang="ru-RU" sz="2800" b="1" dirty="0"/>
              <a:t> </a:t>
            </a:r>
            <a:r>
              <a:rPr lang="ru-RU" sz="2800" b="1" dirty="0" err="1" smtClean="0"/>
              <a:t>стресом</a:t>
            </a:r>
            <a:r>
              <a:rPr lang="ru-RU" sz="2800" b="1" dirty="0" smtClean="0"/>
              <a:t>?</a:t>
            </a:r>
            <a:endParaRPr lang="uk-UA" sz="2800" b="1" dirty="0"/>
          </a:p>
        </p:txBody>
      </p:sp>
      <p:sp>
        <p:nvSpPr>
          <p:cNvPr id="13" name="Скругленный прямоугольник 12">
            <a:hlinkClick r:id="rId10" action="ppaction://hlinksldjump"/>
          </p:cNvPr>
          <p:cNvSpPr/>
          <p:nvPr/>
        </p:nvSpPr>
        <p:spPr>
          <a:xfrm>
            <a:off x="5565576" y="3534524"/>
            <a:ext cx="3497532" cy="7582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Щоденник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подяки</a:t>
            </a:r>
            <a:endParaRPr lang="uk-UA" sz="2800" b="1" dirty="0"/>
          </a:p>
        </p:txBody>
      </p:sp>
      <p:sp>
        <p:nvSpPr>
          <p:cNvPr id="11" name="Скругленный прямоугольник 10">
            <a:hlinkClick r:id="rId11" action="ppaction://hlinksldjump"/>
          </p:cNvPr>
          <p:cNvSpPr/>
          <p:nvPr/>
        </p:nvSpPr>
        <p:spPr>
          <a:xfrm>
            <a:off x="5557896" y="4352642"/>
            <a:ext cx="3497532" cy="7582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Оціни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свій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настрій</a:t>
            </a:r>
            <a:r>
              <a:rPr lang="ru-RU" sz="2800" b="1" dirty="0" smtClean="0"/>
              <a:t>?</a:t>
            </a:r>
            <a:endParaRPr lang="uk-UA" sz="2800" b="1" dirty="0"/>
          </a:p>
        </p:txBody>
      </p:sp>
      <p:sp>
        <p:nvSpPr>
          <p:cNvPr id="12" name="Скругленный прямоугольник 11">
            <a:hlinkClick r:id="rId12" action="ppaction://hlinksldjump"/>
          </p:cNvPr>
          <p:cNvSpPr/>
          <p:nvPr/>
        </p:nvSpPr>
        <p:spPr>
          <a:xfrm>
            <a:off x="5588376" y="1707654"/>
            <a:ext cx="3497532" cy="7582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Поговори </a:t>
            </a:r>
            <a:r>
              <a:rPr lang="ru-RU" sz="2800" b="1" dirty="0" err="1" smtClean="0"/>
              <a:t>зі</a:t>
            </a:r>
            <a:r>
              <a:rPr lang="ru-RU" sz="2800" b="1" dirty="0" smtClean="0"/>
              <a:t> мною</a:t>
            </a:r>
            <a:endParaRPr lang="uk-UA" sz="2800" b="1" dirty="0"/>
          </a:p>
        </p:txBody>
      </p:sp>
      <p:sp>
        <p:nvSpPr>
          <p:cNvPr id="10" name="Скругленный прямоугольник 9">
            <a:hlinkClick r:id="rId13" action="ppaction://hlinksldjump"/>
          </p:cNvPr>
          <p:cNvSpPr/>
          <p:nvPr/>
        </p:nvSpPr>
        <p:spPr>
          <a:xfrm>
            <a:off x="5588376" y="2571750"/>
            <a:ext cx="3497532" cy="7582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Як </a:t>
            </a:r>
            <a:r>
              <a:rPr lang="ru-RU" sz="2800" b="1" dirty="0" err="1" smtClean="0"/>
              <a:t>швидко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опанувати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стрес</a:t>
            </a:r>
            <a:r>
              <a:rPr lang="ru-RU" sz="2800" b="1" dirty="0" smtClean="0"/>
              <a:t>?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338783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" grpId="0" animBg="1"/>
      <p:bldP spid="9" grpId="0" animBg="1"/>
      <p:bldP spid="13" grpId="0" animBg="1"/>
      <p:bldP spid="11" grpId="0" animBg="1"/>
      <p:bldP spid="12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915566"/>
            <a:ext cx="1785980" cy="427936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ТРИВОЖНІ ДЗВІНОЧКИ</a:t>
            </a:r>
            <a:endParaRPr lang="uk-UA" sz="7200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07704" y="1183040"/>
            <a:ext cx="5544616" cy="374441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2039784" y="1851670"/>
            <a:ext cx="52565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У </a:t>
            </a:r>
            <a:r>
              <a:rPr lang="ru-RU" sz="2400" b="1" dirty="0" err="1"/>
              <a:t>поведінці</a:t>
            </a:r>
            <a:endParaRPr lang="ru-RU" sz="2400" b="1" dirty="0"/>
          </a:p>
          <a:p>
            <a:r>
              <a:rPr lang="ru-RU" sz="2400" dirty="0"/>
              <a:t>• погано </a:t>
            </a:r>
            <a:r>
              <a:rPr lang="ru-RU" sz="2400" dirty="0" err="1"/>
              <a:t>спиш</a:t>
            </a:r>
            <a:r>
              <a:rPr lang="ru-RU" sz="2400" dirty="0"/>
              <a:t>;</a:t>
            </a:r>
          </a:p>
          <a:p>
            <a:r>
              <a:rPr lang="ru-RU" sz="2400" dirty="0"/>
              <a:t>• </a:t>
            </a:r>
            <a:r>
              <a:rPr lang="ru-RU" sz="2400" dirty="0" err="1"/>
              <a:t>плачеш</a:t>
            </a:r>
            <a:r>
              <a:rPr lang="ru-RU" sz="2400" dirty="0"/>
              <a:t>;</a:t>
            </a:r>
          </a:p>
          <a:p>
            <a:r>
              <a:rPr lang="ru-RU" sz="2400" dirty="0"/>
              <a:t>• легко </a:t>
            </a:r>
            <a:r>
              <a:rPr lang="ru-RU" sz="2400" dirty="0" err="1"/>
              <a:t>дратуєшся</a:t>
            </a:r>
            <a:r>
              <a:rPr lang="ru-RU" sz="2400" dirty="0"/>
              <a:t>, </a:t>
            </a:r>
            <a:r>
              <a:rPr lang="ru-RU" sz="2400" dirty="0" err="1"/>
              <a:t>кричиш</a:t>
            </a:r>
            <a:r>
              <a:rPr lang="ru-RU" sz="2400" dirty="0"/>
              <a:t>;</a:t>
            </a:r>
          </a:p>
          <a:p>
            <a:r>
              <a:rPr lang="ru-RU" sz="2400" dirty="0"/>
              <a:t>• </a:t>
            </a:r>
            <a:r>
              <a:rPr lang="ru-RU" sz="2400" dirty="0" err="1"/>
              <a:t>зловживаєш</a:t>
            </a:r>
            <a:r>
              <a:rPr lang="ru-RU" sz="2400" dirty="0"/>
              <a:t> алкоголем, </a:t>
            </a:r>
            <a:r>
              <a:rPr lang="ru-RU" sz="2400" dirty="0" err="1"/>
              <a:t>нікотином</a:t>
            </a:r>
            <a:r>
              <a:rPr lang="ru-RU" sz="2400" dirty="0"/>
              <a:t>, </a:t>
            </a:r>
            <a:r>
              <a:rPr lang="ru-RU" sz="2400" dirty="0" err="1"/>
              <a:t>кавою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наркотичними</a:t>
            </a:r>
            <a:r>
              <a:rPr lang="ru-RU" sz="2400" dirty="0"/>
              <a:t> </a:t>
            </a:r>
            <a:r>
              <a:rPr lang="ru-RU" sz="2400" dirty="0" err="1"/>
              <a:t>речовинами</a:t>
            </a:r>
            <a:r>
              <a:rPr lang="ru-RU" sz="2400" dirty="0"/>
              <a:t>.</a:t>
            </a:r>
            <a:endParaRPr lang="ru-RU" sz="2400" dirty="0"/>
          </a:p>
        </p:txBody>
      </p:sp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7801128" y="4200013"/>
            <a:ext cx="1224136" cy="757458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кор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0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915566"/>
            <a:ext cx="1785980" cy="427936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ТРИВОЖНІ ДЗВІНОЧКИ</a:t>
            </a:r>
            <a:endParaRPr lang="uk-UA" sz="7200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07704" y="1183040"/>
            <a:ext cx="5544616" cy="374441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1531754"/>
            <a:ext cx="52565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/>
              <a:t>У тілі</a:t>
            </a:r>
            <a:endParaRPr lang="uk-UA" sz="2400" dirty="0"/>
          </a:p>
          <a:p>
            <a:r>
              <a:rPr lang="uk-UA" sz="2400" dirty="0"/>
              <a:t>• коли постійно відчуваєш втому або напруження;</a:t>
            </a:r>
          </a:p>
          <a:p>
            <a:r>
              <a:rPr lang="uk-UA" sz="2400" dirty="0"/>
              <a:t>• без причини болять частини тіла (спина, шия, руки тощо);</a:t>
            </a:r>
          </a:p>
          <a:p>
            <a:r>
              <a:rPr lang="uk-UA" sz="2400" dirty="0"/>
              <a:t>• важко дихати;</a:t>
            </a:r>
          </a:p>
          <a:p>
            <a:r>
              <a:rPr lang="uk-UA" sz="2400" dirty="0"/>
              <a:t>• відсутній апетит. Проблеми з травленням.</a:t>
            </a:r>
          </a:p>
        </p:txBody>
      </p:sp>
      <p:pic>
        <p:nvPicPr>
          <p:cNvPr id="8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67894"/>
            <a:ext cx="1555594" cy="93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7801128" y="4200013"/>
            <a:ext cx="1224136" cy="757458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кор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6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915566"/>
            <a:ext cx="1785980" cy="427936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17656" y="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ТРИВОЖНІ ДЗВІНОЧКИ</a:t>
            </a:r>
            <a:endParaRPr lang="uk-UA" sz="7200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07704" y="1183040"/>
            <a:ext cx="5544616" cy="374441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2039784" y="1851670"/>
            <a:ext cx="52565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В </a:t>
            </a:r>
            <a:r>
              <a:rPr lang="ru-RU" sz="2400" b="1" dirty="0" err="1"/>
              <a:t>емоціях</a:t>
            </a:r>
            <a:endParaRPr lang="ru-RU" sz="2400" b="1" dirty="0"/>
          </a:p>
          <a:p>
            <a:r>
              <a:rPr lang="ru-RU" sz="2400" dirty="0"/>
              <a:t>• </a:t>
            </a:r>
            <a:r>
              <a:rPr lang="ru-RU" sz="2400" dirty="0" err="1"/>
              <a:t>сум</a:t>
            </a:r>
            <a:r>
              <a:rPr lang="ru-RU" sz="2400" dirty="0"/>
              <a:t>;</a:t>
            </a:r>
          </a:p>
          <a:p>
            <a:r>
              <a:rPr lang="ru-RU" sz="2400" dirty="0"/>
              <a:t>• страх;</a:t>
            </a:r>
          </a:p>
          <a:p>
            <a:r>
              <a:rPr lang="ru-RU" sz="2400" dirty="0"/>
              <a:t>• </a:t>
            </a:r>
            <a:r>
              <a:rPr lang="ru-RU" sz="2400" dirty="0" err="1"/>
              <a:t>агресія</a:t>
            </a:r>
            <a:r>
              <a:rPr lang="ru-RU" sz="2400" dirty="0"/>
              <a:t>;</a:t>
            </a:r>
          </a:p>
          <a:p>
            <a:r>
              <a:rPr lang="ru-RU" sz="2400" dirty="0"/>
              <a:t>• </a:t>
            </a:r>
            <a:r>
              <a:rPr lang="ru-RU" sz="2400" dirty="0" err="1"/>
              <a:t>тривога</a:t>
            </a:r>
            <a:r>
              <a:rPr lang="ru-RU" sz="2400" dirty="0"/>
              <a:t>.</a:t>
            </a:r>
          </a:p>
          <a:p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7801128" y="4200013"/>
            <a:ext cx="1224136" cy="757458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кор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0661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2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1001</Words>
  <Application>Microsoft Office PowerPoint</Application>
  <PresentationFormat>Экран (16:9)</PresentationFormat>
  <Paragraphs>165</Paragraphs>
  <Slides>28</Slides>
  <Notes>0</Notes>
  <HiddenSlides>0</HiddenSlides>
  <MMClips>37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ТИ ЯК?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UkraineHouse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 ЯК?</dc:title>
  <dc:creator>Administrator</dc:creator>
  <cp:lastModifiedBy>Administrator</cp:lastModifiedBy>
  <cp:revision>34</cp:revision>
  <dcterms:created xsi:type="dcterms:W3CDTF">2023-08-27T04:36:58Z</dcterms:created>
  <dcterms:modified xsi:type="dcterms:W3CDTF">2023-08-27T11:41:50Z</dcterms:modified>
</cp:coreProperties>
</file>