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3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22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ppt/activeX/activeX20.xml" ContentType="application/vnd.ms-office.activeX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activeX/activeX8.xml" ContentType="application/vnd.ms-office.activeX+xml"/>
  <Override PartName="/ppt/activeX/activeX9.xml" ContentType="application/vnd.ms-office.activeX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docProps/core.xml" ContentType="application/vnd.openxmlformats-package.core-properties+xml"/>
  <Override PartName="/ppt/slideLayouts/slideLayout7.xml" ContentType="application/vnd.openxmlformats-officedocument.presentationml.slideLayout+xml"/>
  <Default Extension="bin" ContentType="application/vnd.ms-office.activeX"/>
  <Override PartName="/ppt/activeX/activeX5.xml" ContentType="application/vnd.ms-office.activeX+xml"/>
  <Override PartName="/ppt/activeX/activeX16.xml" ContentType="application/vnd.ms-office.activeX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40-EC42-11CE-9E0D-00AA006002F3}" ax:persistence="persistStorage" r:id="rId1"/>
</file>

<file path=ppt/drawings/_rels/vmlDrawing1.vml.rels><?xml version="1.0" encoding="UTF-8" standalone="yes"?>
<Relationships xmlns="http://schemas.openxmlformats.org/package/2006/relationships"><Relationship Id="rId13" Type="http://schemas.openxmlformats.org/officeDocument/2006/relationships/image" Target="../media/image16.wmf"/><Relationship Id="rId18" Type="http://schemas.openxmlformats.org/officeDocument/2006/relationships/image" Target="../media/image21.wmf"/><Relationship Id="rId26" Type="http://schemas.openxmlformats.org/officeDocument/2006/relationships/image" Target="../media/image29.wmf"/><Relationship Id="rId39" Type="http://schemas.openxmlformats.org/officeDocument/2006/relationships/image" Target="../media/image42.wmf"/><Relationship Id="rId3" Type="http://schemas.openxmlformats.org/officeDocument/2006/relationships/image" Target="../media/image6.wmf"/><Relationship Id="rId21" Type="http://schemas.openxmlformats.org/officeDocument/2006/relationships/image" Target="../media/image24.wmf"/><Relationship Id="rId34" Type="http://schemas.openxmlformats.org/officeDocument/2006/relationships/image" Target="../media/image37.wmf"/><Relationship Id="rId42" Type="http://schemas.openxmlformats.org/officeDocument/2006/relationships/image" Target="../media/image45.wmf"/><Relationship Id="rId47" Type="http://schemas.openxmlformats.org/officeDocument/2006/relationships/image" Target="../media/image50.wmf"/><Relationship Id="rId50" Type="http://schemas.openxmlformats.org/officeDocument/2006/relationships/image" Target="../media/image53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17" Type="http://schemas.openxmlformats.org/officeDocument/2006/relationships/image" Target="../media/image20.wmf"/><Relationship Id="rId25" Type="http://schemas.openxmlformats.org/officeDocument/2006/relationships/image" Target="../media/image28.wmf"/><Relationship Id="rId33" Type="http://schemas.openxmlformats.org/officeDocument/2006/relationships/image" Target="../media/image36.wmf"/><Relationship Id="rId38" Type="http://schemas.openxmlformats.org/officeDocument/2006/relationships/image" Target="../media/image41.wmf"/><Relationship Id="rId46" Type="http://schemas.openxmlformats.org/officeDocument/2006/relationships/image" Target="../media/image49.wmf"/><Relationship Id="rId2" Type="http://schemas.openxmlformats.org/officeDocument/2006/relationships/image" Target="../media/image5.wmf"/><Relationship Id="rId16" Type="http://schemas.openxmlformats.org/officeDocument/2006/relationships/image" Target="../media/image19.wmf"/><Relationship Id="rId20" Type="http://schemas.openxmlformats.org/officeDocument/2006/relationships/image" Target="../media/image23.wmf"/><Relationship Id="rId29" Type="http://schemas.openxmlformats.org/officeDocument/2006/relationships/image" Target="../media/image32.wmf"/><Relationship Id="rId41" Type="http://schemas.openxmlformats.org/officeDocument/2006/relationships/image" Target="../media/image44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24" Type="http://schemas.openxmlformats.org/officeDocument/2006/relationships/image" Target="../media/image27.wmf"/><Relationship Id="rId32" Type="http://schemas.openxmlformats.org/officeDocument/2006/relationships/image" Target="../media/image35.wmf"/><Relationship Id="rId37" Type="http://schemas.openxmlformats.org/officeDocument/2006/relationships/image" Target="../media/image40.wmf"/><Relationship Id="rId40" Type="http://schemas.openxmlformats.org/officeDocument/2006/relationships/image" Target="../media/image43.wmf"/><Relationship Id="rId45" Type="http://schemas.openxmlformats.org/officeDocument/2006/relationships/image" Target="../media/image48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23" Type="http://schemas.openxmlformats.org/officeDocument/2006/relationships/image" Target="../media/image26.wmf"/><Relationship Id="rId28" Type="http://schemas.openxmlformats.org/officeDocument/2006/relationships/image" Target="../media/image31.wmf"/><Relationship Id="rId36" Type="http://schemas.openxmlformats.org/officeDocument/2006/relationships/image" Target="../media/image39.wmf"/><Relationship Id="rId49" Type="http://schemas.openxmlformats.org/officeDocument/2006/relationships/image" Target="../media/image52.wmf"/><Relationship Id="rId10" Type="http://schemas.openxmlformats.org/officeDocument/2006/relationships/image" Target="../media/image13.wmf"/><Relationship Id="rId19" Type="http://schemas.openxmlformats.org/officeDocument/2006/relationships/image" Target="../media/image22.wmf"/><Relationship Id="rId31" Type="http://schemas.openxmlformats.org/officeDocument/2006/relationships/image" Target="../media/image34.wmf"/><Relationship Id="rId44" Type="http://schemas.openxmlformats.org/officeDocument/2006/relationships/image" Target="../media/image47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Relationship Id="rId22" Type="http://schemas.openxmlformats.org/officeDocument/2006/relationships/image" Target="../media/image25.wmf"/><Relationship Id="rId27" Type="http://schemas.openxmlformats.org/officeDocument/2006/relationships/image" Target="../media/image30.wmf"/><Relationship Id="rId30" Type="http://schemas.openxmlformats.org/officeDocument/2006/relationships/image" Target="../media/image33.wmf"/><Relationship Id="rId35" Type="http://schemas.openxmlformats.org/officeDocument/2006/relationships/image" Target="../media/image38.wmf"/><Relationship Id="rId43" Type="http://schemas.openxmlformats.org/officeDocument/2006/relationships/image" Target="../media/image46.wmf"/><Relationship Id="rId48" Type="http://schemas.openxmlformats.org/officeDocument/2006/relationships/image" Target="../media/image51.wmf"/><Relationship Id="rId8" Type="http://schemas.openxmlformats.org/officeDocument/2006/relationships/image" Target="../media/image11.wmf"/><Relationship Id="rId51" Type="http://schemas.openxmlformats.org/officeDocument/2006/relationships/image" Target="../media/image5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6F6B-6760-4E31-996F-B7CFD44BAEB0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903EE-12AB-43D6-B9BC-B9B9363EA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10BE4-6F83-4E26-8E73-5C025E1AB9DB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8DAA2-0773-48CC-B7D0-92DEC8CCE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4FB18-B0F4-424C-9256-C92C5D6B051C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36889-0449-4514-BDB3-F8A67345F7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9BA01-AE3B-40C6-97D4-9505E307C92B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DB7C8-D723-43E9-B129-244B4C810A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92FDC-E0E0-44BD-8844-1DB68839B5C4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7EC0C-F538-4D37-90AD-E254329F58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97BFD-7554-4BB1-8DCD-47B28ACB43D4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BFC71-A21B-4B09-AC2D-00B060D8E3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860CE-F089-414B-9EC9-749924BFA4E6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CE048-CABA-4977-B252-26AA5C57C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BB41-4179-4603-ABB7-9AEDB7B89794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890-9AE8-4669-9FF3-CED543A789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9C22-2A72-4255-869C-5E54B6351702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6612A-85BB-4064-ACA3-4A56E98E3C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34B3A-5D6A-4218-B91F-8D8D6053E409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CDD24-CCB8-498C-8291-844480D10E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357BA-64E8-4B7A-899B-42E06C81E85C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F378-716E-43F7-B3A3-B2DB4EBED5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5363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DBED514-1BF3-418E-B56F-8761352D2E74}" type="datetimeFigureOut">
              <a:rPr lang="ru-RU"/>
              <a:pPr>
                <a:defRPr/>
              </a:pPr>
              <a:t>03.01.2012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DFCD07-E2BF-4C4F-B6A2-8AC48A8722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7.xml"/><Relationship Id="rId13" Type="http://schemas.openxmlformats.org/officeDocument/2006/relationships/control" Target="../activeX/activeX12.xml"/><Relationship Id="rId18" Type="http://schemas.openxmlformats.org/officeDocument/2006/relationships/control" Target="../activeX/activeX17.xml"/><Relationship Id="rId26" Type="http://schemas.openxmlformats.org/officeDocument/2006/relationships/image" Target="../media/image55.jpeg"/><Relationship Id="rId3" Type="http://schemas.openxmlformats.org/officeDocument/2006/relationships/control" Target="../activeX/activeX2.xml"/><Relationship Id="rId21" Type="http://schemas.openxmlformats.org/officeDocument/2006/relationships/control" Target="../activeX/activeX20.xml"/><Relationship Id="rId7" Type="http://schemas.openxmlformats.org/officeDocument/2006/relationships/control" Target="../activeX/activeX6.xml"/><Relationship Id="rId12" Type="http://schemas.openxmlformats.org/officeDocument/2006/relationships/control" Target="../activeX/activeX11.xml"/><Relationship Id="rId17" Type="http://schemas.openxmlformats.org/officeDocument/2006/relationships/control" Target="../activeX/activeX16.xml"/><Relationship Id="rId25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6" Type="http://schemas.openxmlformats.org/officeDocument/2006/relationships/control" Target="../activeX/activeX15.xml"/><Relationship Id="rId20" Type="http://schemas.openxmlformats.org/officeDocument/2006/relationships/control" Target="../activeX/activeX19.xml"/><Relationship Id="rId1" Type="http://schemas.openxmlformats.org/officeDocument/2006/relationships/vmlDrawing" Target="../drawings/vmlDrawing1.vml"/><Relationship Id="rId6" Type="http://schemas.openxmlformats.org/officeDocument/2006/relationships/control" Target="../activeX/activeX5.xml"/><Relationship Id="rId11" Type="http://schemas.openxmlformats.org/officeDocument/2006/relationships/control" Target="../activeX/activeX10.xml"/><Relationship Id="rId24" Type="http://schemas.openxmlformats.org/officeDocument/2006/relationships/control" Target="../activeX/activeX23.xml"/><Relationship Id="rId5" Type="http://schemas.openxmlformats.org/officeDocument/2006/relationships/control" Target="../activeX/activeX4.xml"/><Relationship Id="rId15" Type="http://schemas.openxmlformats.org/officeDocument/2006/relationships/control" Target="../activeX/activeX14.xml"/><Relationship Id="rId23" Type="http://schemas.openxmlformats.org/officeDocument/2006/relationships/control" Target="../activeX/activeX22.xml"/><Relationship Id="rId10" Type="http://schemas.openxmlformats.org/officeDocument/2006/relationships/control" Target="../activeX/activeX9.xml"/><Relationship Id="rId19" Type="http://schemas.openxmlformats.org/officeDocument/2006/relationships/control" Target="../activeX/activeX18.xml"/><Relationship Id="rId4" Type="http://schemas.openxmlformats.org/officeDocument/2006/relationships/control" Target="../activeX/activeX3.xml"/><Relationship Id="rId9" Type="http://schemas.openxmlformats.org/officeDocument/2006/relationships/control" Target="../activeX/activeX8.xml"/><Relationship Id="rId14" Type="http://schemas.openxmlformats.org/officeDocument/2006/relationships/control" Target="../activeX/activeX13.xml"/><Relationship Id="rId22" Type="http://schemas.openxmlformats.org/officeDocument/2006/relationships/control" Target="../activeX/activeX21.xml"/><Relationship Id="rId27" Type="http://schemas.openxmlformats.org/officeDocument/2006/relationships/image" Target="../media/image5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16989" y="332656"/>
            <a:ext cx="64540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London Quiz</a:t>
            </a:r>
            <a:endParaRPr lang="ru-RU" sz="8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3279" y="5301208"/>
            <a:ext cx="9021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Made by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Misha</a:t>
            </a:r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54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Buryak</a:t>
            </a:r>
            <a:endParaRPr lang="ru-RU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-252413" y="5876925"/>
            <a:ext cx="9396413" cy="365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-127000" y="1412875"/>
            <a:ext cx="9396413" cy="36513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350"/>
            <a:ext cx="1300163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1138" y="4838700"/>
            <a:ext cx="1439862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Управляющая кнопка: настраиваемая 15">
            <a:hlinkClick r:id="" action="ppaction://noaction" highlightClick="1"/>
          </p:cNvPr>
          <p:cNvSpPr/>
          <p:nvPr/>
        </p:nvSpPr>
        <p:spPr>
          <a:xfrm>
            <a:off x="3419475" y="2133600"/>
            <a:ext cx="1439863" cy="647700"/>
          </a:xfrm>
          <a:prstGeom prst="actionButtonBlank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0" name="Управляющая кнопка: настраиваемая 19">
            <a:hlinkClick r:id="" action="ppaction://noaction" highlightClick="1"/>
          </p:cNvPr>
          <p:cNvSpPr/>
          <p:nvPr/>
        </p:nvSpPr>
        <p:spPr>
          <a:xfrm>
            <a:off x="3419475" y="3068638"/>
            <a:ext cx="1439863" cy="647700"/>
          </a:xfrm>
          <a:prstGeom prst="actionButtonBlank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-2.6787E-6 L 0.40938 0.0023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969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40937 0.00232 L 0.58646 0.0025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8646 0.00255 L 0.89357 0.0025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34 0.00416 L 0.23281 0.0041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6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3281 0.00416 L 0.38246 0.0041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46 0.00416 L 0.5085 0.0041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085 0.00416 L 0.87864 0.00416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0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2" name="Рисунок 1"/>
          <p:cNvPicPr>
            <a:picLocks noChangeAspect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6299200" y="4314825"/>
            <a:ext cx="2520950" cy="254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3" name="Рисунок 3"/>
          <p:cNvPicPr>
            <a:picLocks noChangeAspect="1"/>
          </p:cNvPicPr>
          <p:nvPr/>
        </p:nvPicPr>
        <p:blipFill>
          <a:blip r:embed="rId27" cstate="print"/>
          <a:srcRect/>
          <a:stretch>
            <a:fillRect/>
          </a:stretch>
        </p:blipFill>
        <p:spPr bwMode="auto">
          <a:xfrm>
            <a:off x="1430338" y="4881563"/>
            <a:ext cx="1628775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ontrols>
      <p:control spid="1124" name="CheckBox1" r:id="rId2" imgW="181080" imgH="142920"/>
      <p:control spid="1125" name="CheckBox2" r:id="rId3" imgW="181080" imgH="142920"/>
      <p:control spid="1126" name="CheckBox3" r:id="rId4" imgW="181080" imgH="142920"/>
      <p:control spid="1127" name="CheckBox4" r:id="rId5" imgW="181080" imgH="142920"/>
      <p:control spid="1128" name="CheckBox5" r:id="rId6" imgW="181080" imgH="142920"/>
      <p:control spid="1129" name="CheckBox6" r:id="rId7" imgW="181080" imgH="142920"/>
      <p:control spid="1130" name="CheckBox7" r:id="rId8" imgW="181080" imgH="142920"/>
      <p:control spid="1131" name="CheckBox8" r:id="rId9" imgW="181080" imgH="142920"/>
      <p:control spid="1132" name="CheckBox9" r:id="rId10" imgW="181080" imgH="142920"/>
      <p:control spid="1133" name="CheckBox10" r:id="rId11" imgW="181080" imgH="142920"/>
      <p:control spid="1134" name="CheckBox11" r:id="rId12" imgW="181080" imgH="142920"/>
      <p:control spid="1135" name="CheckBox12" r:id="rId13" imgW="181080" imgH="142920"/>
      <p:control spid="1136" name="CheckBox13" r:id="rId14" imgW="181080" imgH="142920"/>
      <p:control spid="1137" name="CheckBox14" r:id="rId15" imgW="181080" imgH="142920"/>
      <p:control spid="1138" name="CheckBox15" r:id="rId16" imgW="181080" imgH="142920"/>
      <p:control spid="1139" name="CheckBox16" r:id="rId17" imgW="181080" imgH="142920"/>
      <p:control spid="1140" name="CheckBox17" r:id="rId18" imgW="181080" imgH="142920"/>
      <p:control spid="1141" name="CheckBox18" r:id="rId19" imgW="181080" imgH="142920"/>
      <p:control spid="1142" name="CheckBox19" r:id="rId20" imgW="181080" imgH="142920"/>
      <p:control spid="1143" name="CheckBox20" r:id="rId21" imgW="181080" imgH="142920"/>
      <p:control spid="1144" name="CommandButton1" r:id="rId22" imgW="2228760" imgH="581040"/>
      <p:control spid="1146" name="CheckBox21" r:id="rId23" imgW="181080" imgH="142920"/>
      <p:control spid="1147" name="TextBox1" r:id="rId24" imgW="2085840" imgH="723960"/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</Words>
  <Application>Microsoft Office PowerPoint</Application>
  <PresentationFormat>Экран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МИША</dc:creator>
  <cp:lastModifiedBy>Учитель</cp:lastModifiedBy>
  <cp:revision>12</cp:revision>
  <dcterms:created xsi:type="dcterms:W3CDTF">2011-12-15T17:11:34Z</dcterms:created>
  <dcterms:modified xsi:type="dcterms:W3CDTF">2012-01-03T09:52:04Z</dcterms:modified>
</cp:coreProperties>
</file>